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4"/>
    <p:sldMasterId id="2147483820" r:id="rId5"/>
  </p:sldMasterIdLst>
  <p:notesMasterIdLst>
    <p:notesMasterId r:id="rId20"/>
  </p:notesMasterIdLst>
  <p:sldIdLst>
    <p:sldId id="256" r:id="rId6"/>
    <p:sldId id="269" r:id="rId7"/>
    <p:sldId id="258" r:id="rId8"/>
    <p:sldId id="286" r:id="rId9"/>
    <p:sldId id="296" r:id="rId10"/>
    <p:sldId id="287" r:id="rId11"/>
    <p:sldId id="261" r:id="rId12"/>
    <p:sldId id="276" r:id="rId13"/>
    <p:sldId id="289" r:id="rId14"/>
    <p:sldId id="291" r:id="rId15"/>
    <p:sldId id="294" r:id="rId16"/>
    <p:sldId id="285" r:id="rId17"/>
    <p:sldId id="29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EA6510-0CE7-2F03-0EF3-8283587770C3}" name="Justin Shobe" initials="JS" userId="S::justin@shobeengineering.com::236d55ad-8cb5-40a8-b51b-898bf96649a9" providerId="AD"/>
  <p188:author id="{2FF5C13F-F32E-590D-7C7B-83494D16BB74}" name="Philip L'Amoreaux" initials="PL" userId="S::philip@shobeengineering.com::acf13a7c-aebb-4696-95bd-fe58364fba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A63"/>
    <a:srgbClr val="7997A3"/>
    <a:srgbClr val="28353A"/>
    <a:srgbClr val="083C4F"/>
    <a:srgbClr val="275317"/>
    <a:srgbClr val="BAC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483" autoAdjust="0"/>
  </p:normalViewPr>
  <p:slideViewPr>
    <p:cSldViewPr snapToGrid="0" snapToObjects="1">
      <p:cViewPr varScale="1">
        <p:scale>
          <a:sx n="78" d="100"/>
          <a:sy n="78" d="100"/>
        </p:scale>
        <p:origin x="35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76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Shobe" userId="236d55ad-8cb5-40a8-b51b-898bf96649a9" providerId="ADAL" clId="{708ADDC8-C024-43D7-8E25-78EB1B21ADBE}"/>
    <pc:docChg chg="undo redo custSel addSld delSld modSld sldOrd addMainMaster delMainMaster">
      <pc:chgData name="Justin Shobe" userId="236d55ad-8cb5-40a8-b51b-898bf96649a9" providerId="ADAL" clId="{708ADDC8-C024-43D7-8E25-78EB1B21ADBE}" dt="2026-06-10T23:19:13.186" v="21984" actId="20577"/>
      <pc:docMkLst>
        <pc:docMk/>
      </pc:docMkLst>
      <pc:sldChg chg="addSp delSp modSp add del mod setBg delDesignElem modNotesTx">
        <pc:chgData name="Justin Shobe" userId="236d55ad-8cb5-40a8-b51b-898bf96649a9" providerId="ADAL" clId="{708ADDC8-C024-43D7-8E25-78EB1B21ADBE}" dt="2026-06-10T23:17:27.532" v="21905" actId="6549"/>
        <pc:sldMkLst>
          <pc:docMk/>
          <pc:sldMk cId="0" sldId="256"/>
        </pc:sldMkLst>
        <pc:spChg chg="mod">
          <ac:chgData name="Justin Shobe" userId="236d55ad-8cb5-40a8-b51b-898bf96649a9" providerId="ADAL" clId="{708ADDC8-C024-43D7-8E25-78EB1B21ADBE}" dt="2026-06-10T23:17:19.761" v="21889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Justin Shobe" userId="236d55ad-8cb5-40a8-b51b-898bf96649a9" providerId="ADAL" clId="{708ADDC8-C024-43D7-8E25-78EB1B21ADBE}" dt="2026-06-10T23:17:27.532" v="21905" actId="6549"/>
          <ac:spMkLst>
            <pc:docMk/>
            <pc:sldMk cId="0" sldId="256"/>
            <ac:spMk id="3" creationId="{00000000-0000-0000-0000-000000000000}"/>
          </ac:spMkLst>
        </pc:spChg>
        <pc:spChg chg="add del">
          <ac:chgData name="Justin Shobe" userId="236d55ad-8cb5-40a8-b51b-898bf96649a9" providerId="ADAL" clId="{708ADDC8-C024-43D7-8E25-78EB1B21ADBE}" dt="2026-05-27T18:34:03.621" v="19512"/>
          <ac:spMkLst>
            <pc:docMk/>
            <pc:sldMk cId="0" sldId="256"/>
            <ac:spMk id="8" creationId="{9C7E0A2C-7C0A-4AAC-B3B0-6C12B2EBAE05}"/>
          </ac:spMkLst>
        </pc:spChg>
        <pc:spChg chg="add del">
          <ac:chgData name="Justin Shobe" userId="236d55ad-8cb5-40a8-b51b-898bf96649a9" providerId="ADAL" clId="{708ADDC8-C024-43D7-8E25-78EB1B21ADBE}" dt="2026-05-27T18:34:03.621" v="19512"/>
          <ac:spMkLst>
            <pc:docMk/>
            <pc:sldMk cId="0" sldId="256"/>
            <ac:spMk id="10" creationId="{5EB7D2A2-F448-44D4-938C-DC84CBCB3B1E}"/>
          </ac:spMkLst>
        </pc:spChg>
        <pc:spChg chg="add del">
          <ac:chgData name="Justin Shobe" userId="236d55ad-8cb5-40a8-b51b-898bf96649a9" providerId="ADAL" clId="{708ADDC8-C024-43D7-8E25-78EB1B21ADBE}" dt="2026-05-27T18:34:03.621" v="19512"/>
          <ac:spMkLst>
            <pc:docMk/>
            <pc:sldMk cId="0" sldId="256"/>
            <ac:spMk id="12" creationId="{871AEA07-1E14-44B4-8E55-64EF049CD66F}"/>
          </ac:spMkLst>
        </pc:spChg>
        <pc:cxnChg chg="add del">
          <ac:chgData name="Justin Shobe" userId="236d55ad-8cb5-40a8-b51b-898bf96649a9" providerId="ADAL" clId="{708ADDC8-C024-43D7-8E25-78EB1B21ADBE}" dt="2026-05-27T18:34:03.621" v="19512"/>
          <ac:cxnSpMkLst>
            <pc:docMk/>
            <pc:sldMk cId="0" sldId="256"/>
            <ac:cxnSpMk id="14" creationId="{F7C8EA93-3210-4C62-99E9-153C275E3A87}"/>
          </ac:cxnSpMkLst>
        </pc:cxnChg>
      </pc:sldChg>
      <pc:sldChg chg="addSp delSp modSp mod modNotesTx">
        <pc:chgData name="Justin Shobe" userId="236d55ad-8cb5-40a8-b51b-898bf96649a9" providerId="ADAL" clId="{708ADDC8-C024-43D7-8E25-78EB1B21ADBE}" dt="2026-05-27T19:25:29.893" v="21859" actId="26606"/>
        <pc:sldMkLst>
          <pc:docMk/>
          <pc:sldMk cId="0" sldId="258"/>
        </pc:sldMkLst>
        <pc:spChg chg="mod">
          <ac:chgData name="Justin Shobe" userId="236d55ad-8cb5-40a8-b51b-898bf96649a9" providerId="ADAL" clId="{708ADDC8-C024-43D7-8E25-78EB1B21ADBE}" dt="2026-05-27T19:25:29.893" v="21859" actId="26606"/>
          <ac:spMkLst>
            <pc:docMk/>
            <pc:sldMk cId="0" sldId="258"/>
            <ac:spMk id="2" creationId="{00000000-0000-0000-0000-000000000000}"/>
          </ac:spMkLst>
        </pc:spChg>
        <pc:spChg chg="add">
          <ac:chgData name="Justin Shobe" userId="236d55ad-8cb5-40a8-b51b-898bf96649a9" providerId="ADAL" clId="{708ADDC8-C024-43D7-8E25-78EB1B21ADBE}" dt="2026-05-27T19:25:29.893" v="21859" actId="26606"/>
          <ac:spMkLst>
            <pc:docMk/>
            <pc:sldMk cId="0" sldId="258"/>
            <ac:spMk id="24" creationId="{DCC231C8-C761-4B31-9B1C-C6D19248C6B3}"/>
          </ac:spMkLst>
        </pc:spChg>
        <pc:graphicFrameChg chg="add del mod modGraphic">
          <ac:chgData name="Justin Shobe" userId="236d55ad-8cb5-40a8-b51b-898bf96649a9" providerId="ADAL" clId="{708ADDC8-C024-43D7-8E25-78EB1B21ADBE}" dt="2026-05-27T19:25:29.893" v="21859" actId="26606"/>
          <ac:graphicFrameMkLst>
            <pc:docMk/>
            <pc:sldMk cId="0" sldId="258"/>
            <ac:graphicFrameMk id="5" creationId="{67055E4E-9E9B-0071-2868-90A8A8575B7B}"/>
          </ac:graphicFrameMkLst>
        </pc:graphicFrameChg>
      </pc:sldChg>
      <pc:sldChg chg="modSp add">
        <pc:chgData name="Justin Shobe" userId="236d55ad-8cb5-40a8-b51b-898bf96649a9" providerId="ADAL" clId="{708ADDC8-C024-43D7-8E25-78EB1B21ADBE}" dt="2026-05-27T18:57:50.024" v="20535" actId="14826"/>
        <pc:sldMkLst>
          <pc:docMk/>
          <pc:sldMk cId="0" sldId="261"/>
        </pc:sldMkLst>
        <pc:picChg chg="mod">
          <ac:chgData name="Justin Shobe" userId="236d55ad-8cb5-40a8-b51b-898bf96649a9" providerId="ADAL" clId="{708ADDC8-C024-43D7-8E25-78EB1B21ADBE}" dt="2026-05-27T18:57:50.024" v="20535" actId="14826"/>
          <ac:picMkLst>
            <pc:docMk/>
            <pc:sldMk cId="0" sldId="261"/>
            <ac:picMk id="4" creationId="{0BBE9BEF-557B-E705-001E-55DA24BE80E0}"/>
          </ac:picMkLst>
        </pc:picChg>
      </pc:sldChg>
      <pc:sldChg chg="addSp delSp modSp add mod setBg delDesignElem modNotesTx">
        <pc:chgData name="Justin Shobe" userId="236d55ad-8cb5-40a8-b51b-898bf96649a9" providerId="ADAL" clId="{708ADDC8-C024-43D7-8E25-78EB1B21ADBE}" dt="2026-06-10T23:19:13.186" v="21984" actId="20577"/>
        <pc:sldMkLst>
          <pc:docMk/>
          <pc:sldMk cId="184838648" sldId="276"/>
        </pc:sldMkLst>
        <pc:spChg chg="mod">
          <ac:chgData name="Justin Shobe" userId="236d55ad-8cb5-40a8-b51b-898bf96649a9" providerId="ADAL" clId="{708ADDC8-C024-43D7-8E25-78EB1B21ADBE}" dt="2026-05-27T19:26:34.856" v="21863" actId="26606"/>
          <ac:spMkLst>
            <pc:docMk/>
            <pc:sldMk cId="184838648" sldId="276"/>
            <ac:spMk id="2" creationId="{DC623382-762A-75A0-EBD3-0B72E85E8F34}"/>
          </ac:spMkLst>
        </pc:spChg>
        <pc:spChg chg="add mod">
          <ac:chgData name="Justin Shobe" userId="236d55ad-8cb5-40a8-b51b-898bf96649a9" providerId="ADAL" clId="{708ADDC8-C024-43D7-8E25-78EB1B21ADBE}" dt="2026-06-10T23:19:13.186" v="21984" actId="20577"/>
          <ac:spMkLst>
            <pc:docMk/>
            <pc:sldMk cId="184838648" sldId="276"/>
            <ac:spMk id="3" creationId="{CA7B6D94-3E6E-F300-E772-586CF165746C}"/>
          </ac:spMkLst>
        </pc:spChg>
        <pc:spChg chg="add">
          <ac:chgData name="Justin Shobe" userId="236d55ad-8cb5-40a8-b51b-898bf96649a9" providerId="ADAL" clId="{708ADDC8-C024-43D7-8E25-78EB1B21ADBE}" dt="2026-05-27T19:26:34.856" v="21863" actId="26606"/>
          <ac:spMkLst>
            <pc:docMk/>
            <pc:sldMk cId="184838648" sldId="276"/>
            <ac:spMk id="11" creationId="{DBF61EA3-B236-439E-9C0B-340980D56BEE}"/>
          </ac:spMkLst>
        </pc:spChg>
        <pc:spChg chg="add">
          <ac:chgData name="Justin Shobe" userId="236d55ad-8cb5-40a8-b51b-898bf96649a9" providerId="ADAL" clId="{708ADDC8-C024-43D7-8E25-78EB1B21ADBE}" dt="2026-05-27T19:26:34.856" v="21863" actId="26606"/>
          <ac:spMkLst>
            <pc:docMk/>
            <pc:sldMk cId="184838648" sldId="276"/>
            <ac:spMk id="17" creationId="{E659831F-0D9A-4C63-9EBB-8435B85A440F}"/>
          </ac:spMkLst>
        </pc:spChg>
        <pc:grpChg chg="add">
          <ac:chgData name="Justin Shobe" userId="236d55ad-8cb5-40a8-b51b-898bf96649a9" providerId="ADAL" clId="{708ADDC8-C024-43D7-8E25-78EB1B21ADBE}" dt="2026-05-27T19:26:34.856" v="21863" actId="26606"/>
          <ac:grpSpMkLst>
            <pc:docMk/>
            <pc:sldMk cId="184838648" sldId="276"/>
            <ac:grpSpMk id="13" creationId="{28FAF094-D087-493F-8DF9-A486C2D6BBAA}"/>
          </ac:grpSpMkLst>
        </pc:grpChg>
      </pc:sldChg>
      <pc:sldChg chg="addSp delSp modSp mod modNotesTx">
        <pc:chgData name="Justin Shobe" userId="236d55ad-8cb5-40a8-b51b-898bf96649a9" providerId="ADAL" clId="{708ADDC8-C024-43D7-8E25-78EB1B21ADBE}" dt="2026-05-27T19:26:52.686" v="21866" actId="26606"/>
        <pc:sldMkLst>
          <pc:docMk/>
          <pc:sldMk cId="0" sldId="285"/>
        </pc:sldMkLst>
        <pc:spChg chg="mod">
          <ac:chgData name="Justin Shobe" userId="236d55ad-8cb5-40a8-b51b-898bf96649a9" providerId="ADAL" clId="{708ADDC8-C024-43D7-8E25-78EB1B21ADBE}" dt="2026-05-27T19:26:52.686" v="21866" actId="26606"/>
          <ac:spMkLst>
            <pc:docMk/>
            <pc:sldMk cId="0" sldId="285"/>
            <ac:spMk id="2" creationId="{00000000-0000-0000-0000-000000000000}"/>
          </ac:spMkLst>
        </pc:spChg>
        <pc:spChg chg="mod">
          <ac:chgData name="Justin Shobe" userId="236d55ad-8cb5-40a8-b51b-898bf96649a9" providerId="ADAL" clId="{708ADDC8-C024-43D7-8E25-78EB1B21ADBE}" dt="2026-05-27T19:26:52.686" v="21866" actId="26606"/>
          <ac:spMkLst>
            <pc:docMk/>
            <pc:sldMk cId="0" sldId="285"/>
            <ac:spMk id="3" creationId="{00000000-0000-0000-0000-000000000000}"/>
          </ac:spMkLst>
        </pc:spChg>
        <pc:spChg chg="add">
          <ac:chgData name="Justin Shobe" userId="236d55ad-8cb5-40a8-b51b-898bf96649a9" providerId="ADAL" clId="{708ADDC8-C024-43D7-8E25-78EB1B21ADBE}" dt="2026-05-27T19:26:52.686" v="21866" actId="26606"/>
          <ac:spMkLst>
            <pc:docMk/>
            <pc:sldMk cId="0" sldId="285"/>
            <ac:spMk id="19" creationId="{B6CDA21F-E7AF-4C75-8395-33F58D5B0E45}"/>
          </ac:spMkLst>
        </pc:spChg>
        <pc:spChg chg="add">
          <ac:chgData name="Justin Shobe" userId="236d55ad-8cb5-40a8-b51b-898bf96649a9" providerId="ADAL" clId="{708ADDC8-C024-43D7-8E25-78EB1B21ADBE}" dt="2026-05-27T19:26:52.686" v="21866" actId="26606"/>
          <ac:spMkLst>
            <pc:docMk/>
            <pc:sldMk cId="0" sldId="285"/>
            <ac:spMk id="26" creationId="{D5B0017B-2ECA-49AF-B397-DC140825DF8D}"/>
          </ac:spMkLst>
        </pc:spChg>
        <pc:grpChg chg="add">
          <ac:chgData name="Justin Shobe" userId="236d55ad-8cb5-40a8-b51b-898bf96649a9" providerId="ADAL" clId="{708ADDC8-C024-43D7-8E25-78EB1B21ADBE}" dt="2026-05-27T19:26:52.686" v="21866" actId="26606"/>
          <ac:grpSpMkLst>
            <pc:docMk/>
            <pc:sldMk cId="0" sldId="285"/>
            <ac:grpSpMk id="21" creationId="{AE1C45F0-260A-458C-96ED-C1F6D2151219}"/>
          </ac:grpSpMkLst>
        </pc:grpChg>
        <pc:cxnChg chg="add">
          <ac:chgData name="Justin Shobe" userId="236d55ad-8cb5-40a8-b51b-898bf96649a9" providerId="ADAL" clId="{708ADDC8-C024-43D7-8E25-78EB1B21ADBE}" dt="2026-05-27T19:26:52.686" v="21866" actId="26606"/>
          <ac:cxnSpMkLst>
            <pc:docMk/>
            <pc:sldMk cId="0" sldId="285"/>
            <ac:cxnSpMk id="28" creationId="{6CF1BAF6-AD41-4082-B212-8A1F9A2E8779}"/>
          </ac:cxnSpMkLst>
        </pc:cxnChg>
      </pc:sldChg>
      <pc:sldChg chg="addSp delSp modSp add mod ord setBg modNotesTx">
        <pc:chgData name="Justin Shobe" userId="236d55ad-8cb5-40a8-b51b-898bf96649a9" providerId="ADAL" clId="{708ADDC8-C024-43D7-8E25-78EB1B21ADBE}" dt="2026-06-10T23:18:04.943" v="21921" actId="20577"/>
        <pc:sldMkLst>
          <pc:docMk/>
          <pc:sldMk cId="449298177" sldId="286"/>
        </pc:sldMkLst>
        <pc:spChg chg="mod">
          <ac:chgData name="Justin Shobe" userId="236d55ad-8cb5-40a8-b51b-898bf96649a9" providerId="ADAL" clId="{708ADDC8-C024-43D7-8E25-78EB1B21ADBE}" dt="2026-05-27T19:25:42.446" v="21860" actId="26606"/>
          <ac:spMkLst>
            <pc:docMk/>
            <pc:sldMk cId="449298177" sldId="286"/>
            <ac:spMk id="2" creationId="{00000000-0000-0000-0000-000000000000}"/>
          </ac:spMkLst>
        </pc:spChg>
        <pc:spChg chg="add">
          <ac:chgData name="Justin Shobe" userId="236d55ad-8cb5-40a8-b51b-898bf96649a9" providerId="ADAL" clId="{708ADDC8-C024-43D7-8E25-78EB1B21ADBE}" dt="2026-05-27T19:25:42.446" v="21860" actId="26606"/>
          <ac:spMkLst>
            <pc:docMk/>
            <pc:sldMk cId="449298177" sldId="286"/>
            <ac:spMk id="32" creationId="{53F29798-D584-4792-9B62-3F5F5C36D619}"/>
          </ac:spMkLst>
        </pc:spChg>
        <pc:graphicFrameChg chg="mod modGraphic">
          <ac:chgData name="Justin Shobe" userId="236d55ad-8cb5-40a8-b51b-898bf96649a9" providerId="ADAL" clId="{708ADDC8-C024-43D7-8E25-78EB1B21ADBE}" dt="2026-06-10T23:18:04.943" v="21921" actId="20577"/>
          <ac:graphicFrameMkLst>
            <pc:docMk/>
            <pc:sldMk cId="449298177" sldId="286"/>
            <ac:graphicFrameMk id="3" creationId="{00000000-0000-0000-0000-000000000000}"/>
          </ac:graphicFrameMkLst>
        </pc:graphicFrameChg>
      </pc:sldChg>
      <pc:sldChg chg="addSp delSp modSp mod modNotesTx">
        <pc:chgData name="Justin Shobe" userId="236d55ad-8cb5-40a8-b51b-898bf96649a9" providerId="ADAL" clId="{708ADDC8-C024-43D7-8E25-78EB1B21ADBE}" dt="2026-05-27T19:26:14.429" v="21862" actId="26606"/>
        <pc:sldMkLst>
          <pc:docMk/>
          <pc:sldMk cId="0" sldId="287"/>
        </pc:sldMkLst>
        <pc:spChg chg="mod">
          <ac:chgData name="Justin Shobe" userId="236d55ad-8cb5-40a8-b51b-898bf96649a9" providerId="ADAL" clId="{708ADDC8-C024-43D7-8E25-78EB1B21ADBE}" dt="2026-05-27T19:26:14.429" v="21862" actId="26606"/>
          <ac:spMkLst>
            <pc:docMk/>
            <pc:sldMk cId="0" sldId="287"/>
            <ac:spMk id="15" creationId="{00000000-0000-0000-0000-000000000000}"/>
          </ac:spMkLst>
        </pc:spChg>
        <pc:spChg chg="add">
          <ac:chgData name="Justin Shobe" userId="236d55ad-8cb5-40a8-b51b-898bf96649a9" providerId="ADAL" clId="{708ADDC8-C024-43D7-8E25-78EB1B21ADBE}" dt="2026-05-27T19:26:14.429" v="21862" actId="26606"/>
          <ac:spMkLst>
            <pc:docMk/>
            <pc:sldMk cId="0" sldId="287"/>
            <ac:spMk id="34" creationId="{B6CDA21F-E7AF-4C75-8395-33F58D5B0E45}"/>
          </ac:spMkLst>
        </pc:spChg>
        <pc:spChg chg="add">
          <ac:chgData name="Justin Shobe" userId="236d55ad-8cb5-40a8-b51b-898bf96649a9" providerId="ADAL" clId="{708ADDC8-C024-43D7-8E25-78EB1B21ADBE}" dt="2026-05-27T19:26:14.429" v="21862" actId="26606"/>
          <ac:spMkLst>
            <pc:docMk/>
            <pc:sldMk cId="0" sldId="287"/>
            <ac:spMk id="41" creationId="{D5B0017B-2ECA-49AF-B397-DC140825DF8D}"/>
          </ac:spMkLst>
        </pc:spChg>
        <pc:grpChg chg="add">
          <ac:chgData name="Justin Shobe" userId="236d55ad-8cb5-40a8-b51b-898bf96649a9" providerId="ADAL" clId="{708ADDC8-C024-43D7-8E25-78EB1B21ADBE}" dt="2026-05-27T19:26:14.429" v="21862" actId="26606"/>
          <ac:grpSpMkLst>
            <pc:docMk/>
            <pc:sldMk cId="0" sldId="287"/>
            <ac:grpSpMk id="36" creationId="{AE1C45F0-260A-458C-96ED-C1F6D2151219}"/>
          </ac:grpSpMkLst>
        </pc:grpChg>
        <pc:cxnChg chg="add">
          <ac:chgData name="Justin Shobe" userId="236d55ad-8cb5-40a8-b51b-898bf96649a9" providerId="ADAL" clId="{708ADDC8-C024-43D7-8E25-78EB1B21ADBE}" dt="2026-05-27T19:26:14.429" v="21862" actId="26606"/>
          <ac:cxnSpMkLst>
            <pc:docMk/>
            <pc:sldMk cId="0" sldId="287"/>
            <ac:cxnSpMk id="43" creationId="{6CF1BAF6-AD41-4082-B212-8A1F9A2E8779}"/>
          </ac:cxnSpMkLst>
        </pc:cxnChg>
      </pc:sldChg>
      <pc:sldChg chg="addSp delSp modSp add mod modNotesTx">
        <pc:chgData name="Justin Shobe" userId="236d55ad-8cb5-40a8-b51b-898bf96649a9" providerId="ADAL" clId="{708ADDC8-C024-43D7-8E25-78EB1B21ADBE}" dt="2026-05-27T19:09:26.471" v="21161" actId="20577"/>
        <pc:sldMkLst>
          <pc:docMk/>
          <pc:sldMk cId="1284926647" sldId="289"/>
        </pc:sldMkLst>
        <pc:spChg chg="mod">
          <ac:chgData name="Justin Shobe" userId="236d55ad-8cb5-40a8-b51b-898bf96649a9" providerId="ADAL" clId="{708ADDC8-C024-43D7-8E25-78EB1B21ADBE}" dt="2026-05-27T19:09:09.840" v="21148" actId="20577"/>
          <ac:spMkLst>
            <pc:docMk/>
            <pc:sldMk cId="1284926647" sldId="289"/>
            <ac:spMk id="15" creationId="{DF717AB6-EA1F-1F18-DAB1-DCBED3BF6478}"/>
          </ac:spMkLst>
        </pc:spChg>
        <pc:spChg chg="add mod">
          <ac:chgData name="Justin Shobe" userId="236d55ad-8cb5-40a8-b51b-898bf96649a9" providerId="ADAL" clId="{708ADDC8-C024-43D7-8E25-78EB1B21ADBE}" dt="2026-05-27T19:09:17.937" v="21149" actId="113"/>
          <ac:spMkLst>
            <pc:docMk/>
            <pc:sldMk cId="1284926647" sldId="289"/>
            <ac:spMk id="18" creationId="{133A0A85-8C4F-3084-8A4A-BA21D56FA45A}"/>
          </ac:spMkLst>
        </pc:spChg>
        <pc:spChg chg="add mod">
          <ac:chgData name="Justin Shobe" userId="236d55ad-8cb5-40a8-b51b-898bf96649a9" providerId="ADAL" clId="{708ADDC8-C024-43D7-8E25-78EB1B21ADBE}" dt="2026-05-27T19:09:26.471" v="21161" actId="20577"/>
          <ac:spMkLst>
            <pc:docMk/>
            <pc:sldMk cId="1284926647" sldId="289"/>
            <ac:spMk id="19" creationId="{8D979CBA-E3A5-F1EC-4C08-CB9D3E6654CA}"/>
          </ac:spMkLst>
        </pc:spChg>
        <pc:graphicFrameChg chg="add mod modGraphic">
          <ac:chgData name="Justin Shobe" userId="236d55ad-8cb5-40a8-b51b-898bf96649a9" providerId="ADAL" clId="{708ADDC8-C024-43D7-8E25-78EB1B21ADBE}" dt="2026-05-27T19:05:14.277" v="21071"/>
          <ac:graphicFrameMkLst>
            <pc:docMk/>
            <pc:sldMk cId="1284926647" sldId="289"/>
            <ac:graphicFrameMk id="9" creationId="{D00D3AF9-79AD-DCF2-5DF9-188D19F05B1E}"/>
          </ac:graphicFrameMkLst>
        </pc:graphicFrameChg>
        <pc:graphicFrameChg chg="add mod modGraphic">
          <ac:chgData name="Justin Shobe" userId="236d55ad-8cb5-40a8-b51b-898bf96649a9" providerId="ADAL" clId="{708ADDC8-C024-43D7-8E25-78EB1B21ADBE}" dt="2026-05-27T19:08:20.615" v="21116"/>
          <ac:graphicFrameMkLst>
            <pc:docMk/>
            <pc:sldMk cId="1284926647" sldId="289"/>
            <ac:graphicFrameMk id="17" creationId="{D1F9A3A7-142D-FBEE-0741-95EC24BEE39A}"/>
          </ac:graphicFrameMkLst>
        </pc:graphicFrameChg>
      </pc:sldChg>
      <pc:sldChg chg="addSp delSp modSp add mod ord modNotesTx">
        <pc:chgData name="Justin Shobe" userId="236d55ad-8cb5-40a8-b51b-898bf96649a9" providerId="ADAL" clId="{708ADDC8-C024-43D7-8E25-78EB1B21ADBE}" dt="2026-05-27T19:26:42.418" v="21864" actId="26606"/>
        <pc:sldMkLst>
          <pc:docMk/>
          <pc:sldMk cId="3818156407" sldId="291"/>
        </pc:sldMkLst>
        <pc:spChg chg="mod">
          <ac:chgData name="Justin Shobe" userId="236d55ad-8cb5-40a8-b51b-898bf96649a9" providerId="ADAL" clId="{708ADDC8-C024-43D7-8E25-78EB1B21ADBE}" dt="2026-05-27T19:26:42.418" v="21864" actId="26606"/>
          <ac:spMkLst>
            <pc:docMk/>
            <pc:sldMk cId="3818156407" sldId="291"/>
            <ac:spMk id="2" creationId="{E283A662-7F71-5791-954C-DC45ED225DF5}"/>
          </ac:spMkLst>
        </pc:spChg>
        <pc:spChg chg="mod">
          <ac:chgData name="Justin Shobe" userId="236d55ad-8cb5-40a8-b51b-898bf96649a9" providerId="ADAL" clId="{708ADDC8-C024-43D7-8E25-78EB1B21ADBE}" dt="2026-05-27T19:26:42.418" v="21864" actId="26606"/>
          <ac:spMkLst>
            <pc:docMk/>
            <pc:sldMk cId="3818156407" sldId="291"/>
            <ac:spMk id="15" creationId="{96B89ACF-67AF-58BA-7177-4E10131F56CA}"/>
          </ac:spMkLst>
        </pc:spChg>
        <pc:spChg chg="add">
          <ac:chgData name="Justin Shobe" userId="236d55ad-8cb5-40a8-b51b-898bf96649a9" providerId="ADAL" clId="{708ADDC8-C024-43D7-8E25-78EB1B21ADBE}" dt="2026-05-27T19:26:42.418" v="21864" actId="26606"/>
          <ac:spMkLst>
            <pc:docMk/>
            <pc:sldMk cId="3818156407" sldId="291"/>
            <ac:spMk id="34" creationId="{DBF61EA3-B236-439E-9C0B-340980D56BEE}"/>
          </ac:spMkLst>
        </pc:spChg>
        <pc:spChg chg="add">
          <ac:chgData name="Justin Shobe" userId="236d55ad-8cb5-40a8-b51b-898bf96649a9" providerId="ADAL" clId="{708ADDC8-C024-43D7-8E25-78EB1B21ADBE}" dt="2026-05-27T19:26:42.418" v="21864" actId="26606"/>
          <ac:spMkLst>
            <pc:docMk/>
            <pc:sldMk cId="3818156407" sldId="291"/>
            <ac:spMk id="40" creationId="{E659831F-0D9A-4C63-9EBB-8435B85A440F}"/>
          </ac:spMkLst>
        </pc:spChg>
        <pc:grpChg chg="add">
          <ac:chgData name="Justin Shobe" userId="236d55ad-8cb5-40a8-b51b-898bf96649a9" providerId="ADAL" clId="{708ADDC8-C024-43D7-8E25-78EB1B21ADBE}" dt="2026-05-27T19:26:42.418" v="21864" actId="26606"/>
          <ac:grpSpMkLst>
            <pc:docMk/>
            <pc:sldMk cId="3818156407" sldId="291"/>
            <ac:grpSpMk id="36" creationId="{28FAF094-D087-493F-8DF9-A486C2D6BBAA}"/>
          </ac:grpSpMkLst>
        </pc:grpChg>
      </pc:sldChg>
      <pc:sldChg chg="addSp delSp modSp add mod modNotesTx">
        <pc:chgData name="Justin Shobe" userId="236d55ad-8cb5-40a8-b51b-898bf96649a9" providerId="ADAL" clId="{708ADDC8-C024-43D7-8E25-78EB1B21ADBE}" dt="2026-05-27T19:26:46.387" v="21865" actId="26606"/>
        <pc:sldMkLst>
          <pc:docMk/>
          <pc:sldMk cId="1034207648" sldId="294"/>
        </pc:sldMkLst>
        <pc:spChg chg="mod">
          <ac:chgData name="Justin Shobe" userId="236d55ad-8cb5-40a8-b51b-898bf96649a9" providerId="ADAL" clId="{708ADDC8-C024-43D7-8E25-78EB1B21ADBE}" dt="2026-05-27T19:26:46.387" v="21865" actId="26606"/>
          <ac:spMkLst>
            <pc:docMk/>
            <pc:sldMk cId="1034207648" sldId="294"/>
            <ac:spMk id="2" creationId="{10E92380-6C34-560B-4A56-FC9F9F9683F3}"/>
          </ac:spMkLst>
        </pc:spChg>
        <pc:spChg chg="mod">
          <ac:chgData name="Justin Shobe" userId="236d55ad-8cb5-40a8-b51b-898bf96649a9" providerId="ADAL" clId="{708ADDC8-C024-43D7-8E25-78EB1B21ADBE}" dt="2026-05-27T19:26:46.387" v="21865" actId="26606"/>
          <ac:spMkLst>
            <pc:docMk/>
            <pc:sldMk cId="1034207648" sldId="294"/>
            <ac:spMk id="15" creationId="{DF49EE10-2E63-49CD-3746-8D554484DA97}"/>
          </ac:spMkLst>
        </pc:spChg>
        <pc:spChg chg="add">
          <ac:chgData name="Justin Shobe" userId="236d55ad-8cb5-40a8-b51b-898bf96649a9" providerId="ADAL" clId="{708ADDC8-C024-43D7-8E25-78EB1B21ADBE}" dt="2026-05-27T19:26:46.387" v="21865" actId="26606"/>
          <ac:spMkLst>
            <pc:docMk/>
            <pc:sldMk cId="1034207648" sldId="294"/>
            <ac:spMk id="34" creationId="{DBF61EA3-B236-439E-9C0B-340980D56BEE}"/>
          </ac:spMkLst>
        </pc:spChg>
        <pc:spChg chg="add">
          <ac:chgData name="Justin Shobe" userId="236d55ad-8cb5-40a8-b51b-898bf96649a9" providerId="ADAL" clId="{708ADDC8-C024-43D7-8E25-78EB1B21ADBE}" dt="2026-05-27T19:26:46.387" v="21865" actId="26606"/>
          <ac:spMkLst>
            <pc:docMk/>
            <pc:sldMk cId="1034207648" sldId="294"/>
            <ac:spMk id="40" creationId="{E659831F-0D9A-4C63-9EBB-8435B85A440F}"/>
          </ac:spMkLst>
        </pc:spChg>
        <pc:grpChg chg="add">
          <ac:chgData name="Justin Shobe" userId="236d55ad-8cb5-40a8-b51b-898bf96649a9" providerId="ADAL" clId="{708ADDC8-C024-43D7-8E25-78EB1B21ADBE}" dt="2026-05-27T19:26:46.387" v="21865" actId="26606"/>
          <ac:grpSpMkLst>
            <pc:docMk/>
            <pc:sldMk cId="1034207648" sldId="294"/>
            <ac:grpSpMk id="36" creationId="{28FAF094-D087-493F-8DF9-A486C2D6BBAA}"/>
          </ac:grpSpMkLst>
        </pc:grpChg>
      </pc:sldChg>
      <pc:sldChg chg="addSp delSp modSp add mod modNotesTx">
        <pc:chgData name="Justin Shobe" userId="236d55ad-8cb5-40a8-b51b-898bf96649a9" providerId="ADAL" clId="{708ADDC8-C024-43D7-8E25-78EB1B21ADBE}" dt="2026-05-27T19:26:56.673" v="21867" actId="26606"/>
        <pc:sldMkLst>
          <pc:docMk/>
          <pc:sldMk cId="2552093270" sldId="295"/>
        </pc:sldMkLst>
        <pc:spChg chg="mod">
          <ac:chgData name="Justin Shobe" userId="236d55ad-8cb5-40a8-b51b-898bf96649a9" providerId="ADAL" clId="{708ADDC8-C024-43D7-8E25-78EB1B21ADBE}" dt="2026-05-27T19:26:56.673" v="21867" actId="26606"/>
          <ac:spMkLst>
            <pc:docMk/>
            <pc:sldMk cId="2552093270" sldId="295"/>
            <ac:spMk id="2" creationId="{B2A05A79-FDC3-82D7-CE65-8918566C39EC}"/>
          </ac:spMkLst>
        </pc:spChg>
        <pc:spChg chg="mod">
          <ac:chgData name="Justin Shobe" userId="236d55ad-8cb5-40a8-b51b-898bf96649a9" providerId="ADAL" clId="{708ADDC8-C024-43D7-8E25-78EB1B21ADBE}" dt="2026-05-27T19:26:56.673" v="21867" actId="26606"/>
          <ac:spMkLst>
            <pc:docMk/>
            <pc:sldMk cId="2552093270" sldId="295"/>
            <ac:spMk id="3" creationId="{E572D091-575C-4473-006C-53BE500BA224}"/>
          </ac:spMkLst>
        </pc:spChg>
        <pc:spChg chg="add">
          <ac:chgData name="Justin Shobe" userId="236d55ad-8cb5-40a8-b51b-898bf96649a9" providerId="ADAL" clId="{708ADDC8-C024-43D7-8E25-78EB1B21ADBE}" dt="2026-05-27T19:26:56.673" v="21867" actId="26606"/>
          <ac:spMkLst>
            <pc:docMk/>
            <pc:sldMk cId="2552093270" sldId="295"/>
            <ac:spMk id="19" creationId="{B6CDA21F-E7AF-4C75-8395-33F58D5B0E45}"/>
          </ac:spMkLst>
        </pc:spChg>
        <pc:spChg chg="add">
          <ac:chgData name="Justin Shobe" userId="236d55ad-8cb5-40a8-b51b-898bf96649a9" providerId="ADAL" clId="{708ADDC8-C024-43D7-8E25-78EB1B21ADBE}" dt="2026-05-27T19:26:56.673" v="21867" actId="26606"/>
          <ac:spMkLst>
            <pc:docMk/>
            <pc:sldMk cId="2552093270" sldId="295"/>
            <ac:spMk id="26" creationId="{D5B0017B-2ECA-49AF-B397-DC140825DF8D}"/>
          </ac:spMkLst>
        </pc:spChg>
        <pc:grpChg chg="add">
          <ac:chgData name="Justin Shobe" userId="236d55ad-8cb5-40a8-b51b-898bf96649a9" providerId="ADAL" clId="{708ADDC8-C024-43D7-8E25-78EB1B21ADBE}" dt="2026-05-27T19:26:56.673" v="21867" actId="26606"/>
          <ac:grpSpMkLst>
            <pc:docMk/>
            <pc:sldMk cId="2552093270" sldId="295"/>
            <ac:grpSpMk id="21" creationId="{AE1C45F0-260A-458C-96ED-C1F6D2151219}"/>
          </ac:grpSpMkLst>
        </pc:grpChg>
        <pc:cxnChg chg="add">
          <ac:chgData name="Justin Shobe" userId="236d55ad-8cb5-40a8-b51b-898bf96649a9" providerId="ADAL" clId="{708ADDC8-C024-43D7-8E25-78EB1B21ADBE}" dt="2026-05-27T19:26:56.673" v="21867" actId="26606"/>
          <ac:cxnSpMkLst>
            <pc:docMk/>
            <pc:sldMk cId="2552093270" sldId="295"/>
            <ac:cxnSpMk id="28" creationId="{6CF1BAF6-AD41-4082-B212-8A1F9A2E8779}"/>
          </ac:cxnSpMkLst>
        </pc:cxnChg>
      </pc:sldChg>
      <pc:sldChg chg="addSp modSp new mod setBg">
        <pc:chgData name="Justin Shobe" userId="236d55ad-8cb5-40a8-b51b-898bf96649a9" providerId="ADAL" clId="{708ADDC8-C024-43D7-8E25-78EB1B21ADBE}" dt="2026-05-27T19:25:57.904" v="21861" actId="26606"/>
        <pc:sldMkLst>
          <pc:docMk/>
          <pc:sldMk cId="2258816470" sldId="296"/>
        </pc:sldMkLst>
        <pc:spChg chg="mod">
          <ac:chgData name="Justin Shobe" userId="236d55ad-8cb5-40a8-b51b-898bf96649a9" providerId="ADAL" clId="{708ADDC8-C024-43D7-8E25-78EB1B21ADBE}" dt="2026-05-27T19:25:57.904" v="21861" actId="26606"/>
          <ac:spMkLst>
            <pc:docMk/>
            <pc:sldMk cId="2258816470" sldId="296"/>
            <ac:spMk id="2" creationId="{52C733F6-890B-2EBE-4664-7DDB0ECA2AD7}"/>
          </ac:spMkLst>
        </pc:spChg>
        <pc:spChg chg="add">
          <ac:chgData name="Justin Shobe" userId="236d55ad-8cb5-40a8-b51b-898bf96649a9" providerId="ADAL" clId="{708ADDC8-C024-43D7-8E25-78EB1B21ADBE}" dt="2026-05-27T19:25:57.904" v="21861" actId="26606"/>
          <ac:spMkLst>
            <pc:docMk/>
            <pc:sldMk cId="2258816470" sldId="296"/>
            <ac:spMk id="8" creationId="{53F29798-D584-4792-9B62-3F5F5C36D619}"/>
          </ac:spMkLst>
        </pc:spChg>
        <pc:graphicFrameChg chg="add mod">
          <ac:chgData name="Justin Shobe" userId="236d55ad-8cb5-40a8-b51b-898bf96649a9" providerId="ADAL" clId="{708ADDC8-C024-43D7-8E25-78EB1B21ADBE}" dt="2026-05-27T19:25:57.904" v="21861" actId="26606"/>
          <ac:graphicFrameMkLst>
            <pc:docMk/>
            <pc:sldMk cId="2258816470" sldId="296"/>
            <ac:graphicFrameMk id="3" creationId="{9EEE1A61-F16D-AD9D-8969-E4BAE544EE2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1DF30-7722-4502-A154-B7AC294D36C8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4015F7-9E87-4AA2-9122-FDBB4C50C800}">
      <dgm:prSet/>
      <dgm:spPr/>
      <dgm:t>
        <a:bodyPr/>
        <a:lstStyle/>
        <a:p>
          <a:r>
            <a:rPr lang="en-US" dirty="0"/>
            <a:t>Overview</a:t>
          </a:r>
        </a:p>
      </dgm:t>
    </dgm:pt>
    <dgm:pt modelId="{CE298F33-A184-42D0-B738-F8B098342965}" type="parTrans" cxnId="{B40EBD0D-101F-4EE5-B61C-E7C9ED3576DA}">
      <dgm:prSet/>
      <dgm:spPr/>
      <dgm:t>
        <a:bodyPr/>
        <a:lstStyle/>
        <a:p>
          <a:endParaRPr lang="en-US"/>
        </a:p>
      </dgm:t>
    </dgm:pt>
    <dgm:pt modelId="{CEE3B820-EFDD-46E4-BEE5-1EBB711702F9}" type="sibTrans" cxnId="{B40EBD0D-101F-4EE5-B61C-E7C9ED3576DA}">
      <dgm:prSet/>
      <dgm:spPr/>
      <dgm:t>
        <a:bodyPr/>
        <a:lstStyle/>
        <a:p>
          <a:endParaRPr lang="en-US"/>
        </a:p>
      </dgm:t>
    </dgm:pt>
    <dgm:pt modelId="{006FEFC9-5153-4E4D-A324-A52108E80AE0}">
      <dgm:prSet/>
      <dgm:spPr/>
      <dgm:t>
        <a:bodyPr/>
        <a:lstStyle/>
        <a:p>
          <a:pPr>
            <a:buFontTx/>
            <a:buNone/>
          </a:pPr>
          <a:r>
            <a:rPr lang="en-US" dirty="0"/>
            <a:t>2025 Urban Water Management Plan</a:t>
          </a:r>
        </a:p>
      </dgm:t>
    </dgm:pt>
    <dgm:pt modelId="{60B72920-DB94-46E6-A0A7-573B519AD428}" type="parTrans" cxnId="{4AE3BA9A-CE5F-47B4-BE85-2808E91CC2AF}">
      <dgm:prSet/>
      <dgm:spPr/>
      <dgm:t>
        <a:bodyPr/>
        <a:lstStyle/>
        <a:p>
          <a:endParaRPr lang="en-US"/>
        </a:p>
      </dgm:t>
    </dgm:pt>
    <dgm:pt modelId="{A2B49B81-2392-442F-A836-3E414F835B5D}" type="sibTrans" cxnId="{4AE3BA9A-CE5F-47B4-BE85-2808E91CC2AF}">
      <dgm:prSet/>
      <dgm:spPr/>
      <dgm:t>
        <a:bodyPr/>
        <a:lstStyle/>
        <a:p>
          <a:endParaRPr lang="en-US"/>
        </a:p>
      </dgm:t>
    </dgm:pt>
    <dgm:pt modelId="{A671E0E0-F36D-435F-82BB-9762A2705E55}">
      <dgm:prSet/>
      <dgm:spPr/>
      <dgm:t>
        <a:bodyPr/>
        <a:lstStyle/>
        <a:p>
          <a:r>
            <a:rPr lang="en-US"/>
            <a:t>Updates</a:t>
          </a:r>
          <a:endParaRPr lang="en-US" dirty="0"/>
        </a:p>
      </dgm:t>
    </dgm:pt>
    <dgm:pt modelId="{C9B22235-F824-4C4F-AC91-266318EB21D3}" type="parTrans" cxnId="{670334E7-D080-4A96-A8AF-9780CE319438}">
      <dgm:prSet/>
      <dgm:spPr/>
      <dgm:t>
        <a:bodyPr/>
        <a:lstStyle/>
        <a:p>
          <a:endParaRPr lang="en-US"/>
        </a:p>
      </dgm:t>
    </dgm:pt>
    <dgm:pt modelId="{670BD077-1E89-4906-ADD2-4B5605DB8EDE}" type="sibTrans" cxnId="{670334E7-D080-4A96-A8AF-9780CE319438}">
      <dgm:prSet/>
      <dgm:spPr/>
      <dgm:t>
        <a:bodyPr/>
        <a:lstStyle/>
        <a:p>
          <a:endParaRPr lang="en-US"/>
        </a:p>
      </dgm:t>
    </dgm:pt>
    <dgm:pt modelId="{34309A27-241F-4473-91B5-5075BC248A19}">
      <dgm:prSet/>
      <dgm:spPr/>
      <dgm:t>
        <a:bodyPr/>
        <a:lstStyle/>
        <a:p>
          <a:pPr>
            <a:buNone/>
          </a:pPr>
          <a:r>
            <a:rPr lang="en-US" dirty="0"/>
            <a:t>Key Findings</a:t>
          </a:r>
        </a:p>
      </dgm:t>
    </dgm:pt>
    <dgm:pt modelId="{C033EE15-37FE-4EB4-8F87-8D6663168CA2}" type="parTrans" cxnId="{47818987-1D84-4A99-A745-95C57D419119}">
      <dgm:prSet/>
      <dgm:spPr/>
      <dgm:t>
        <a:bodyPr/>
        <a:lstStyle/>
        <a:p>
          <a:endParaRPr lang="en-US"/>
        </a:p>
      </dgm:t>
    </dgm:pt>
    <dgm:pt modelId="{E05DB34D-E58C-4EBA-8E6C-2BE9C66B72C8}" type="sibTrans" cxnId="{47818987-1D84-4A99-A745-95C57D419119}">
      <dgm:prSet/>
      <dgm:spPr/>
      <dgm:t>
        <a:bodyPr/>
        <a:lstStyle/>
        <a:p>
          <a:endParaRPr lang="en-US"/>
        </a:p>
      </dgm:t>
    </dgm:pt>
    <dgm:pt modelId="{A3B7CE4C-1E1B-4E53-B75A-1E62A3AA8E88}">
      <dgm:prSet/>
      <dgm:spPr/>
      <dgm:t>
        <a:bodyPr/>
        <a:lstStyle/>
        <a:p>
          <a:r>
            <a:rPr lang="en-US"/>
            <a:t>Preview</a:t>
          </a:r>
          <a:endParaRPr lang="en-US" dirty="0"/>
        </a:p>
      </dgm:t>
    </dgm:pt>
    <dgm:pt modelId="{BD76A6D4-1B6B-4A49-A925-7D9E8EFAB191}" type="parTrans" cxnId="{F33AC70F-67DE-40A2-B9A0-5A242C661D46}">
      <dgm:prSet/>
      <dgm:spPr/>
      <dgm:t>
        <a:bodyPr/>
        <a:lstStyle/>
        <a:p>
          <a:endParaRPr lang="en-US"/>
        </a:p>
      </dgm:t>
    </dgm:pt>
    <dgm:pt modelId="{3D31D3FB-7C20-4674-A3E1-6017653F62E5}" type="sibTrans" cxnId="{F33AC70F-67DE-40A2-B9A0-5A242C661D46}">
      <dgm:prSet/>
      <dgm:spPr/>
      <dgm:t>
        <a:bodyPr/>
        <a:lstStyle/>
        <a:p>
          <a:endParaRPr lang="en-US"/>
        </a:p>
      </dgm:t>
    </dgm:pt>
    <dgm:pt modelId="{83CCF3B3-2F57-4ADC-94D1-0BEEBB436272}">
      <dgm:prSet/>
      <dgm:spPr/>
      <dgm:t>
        <a:bodyPr/>
        <a:lstStyle/>
        <a:p>
          <a:pPr>
            <a:buNone/>
          </a:pPr>
          <a:r>
            <a:rPr lang="en-US" dirty="0"/>
            <a:t>Upcoming draft and adoption schedule</a:t>
          </a:r>
        </a:p>
      </dgm:t>
    </dgm:pt>
    <dgm:pt modelId="{5041EB15-3416-402B-BBD5-78033E6102D4}" type="parTrans" cxnId="{9966CFD6-19CA-44A3-97E3-5FE424670CCB}">
      <dgm:prSet/>
      <dgm:spPr/>
      <dgm:t>
        <a:bodyPr/>
        <a:lstStyle/>
        <a:p>
          <a:endParaRPr lang="en-US"/>
        </a:p>
      </dgm:t>
    </dgm:pt>
    <dgm:pt modelId="{20C6EC11-59F3-4AF3-97C7-DF93A8B10690}" type="sibTrans" cxnId="{9966CFD6-19CA-44A3-97E3-5FE424670CCB}">
      <dgm:prSet/>
      <dgm:spPr/>
      <dgm:t>
        <a:bodyPr/>
        <a:lstStyle/>
        <a:p>
          <a:endParaRPr lang="en-US"/>
        </a:p>
      </dgm:t>
    </dgm:pt>
    <dgm:pt modelId="{B0C5F1B7-DD3A-45B3-AC4E-8060A01A6165}" type="pres">
      <dgm:prSet presAssocID="{7371DF30-7722-4502-A154-B7AC294D36C8}" presName="Name0" presStyleCnt="0">
        <dgm:presLayoutVars>
          <dgm:dir/>
          <dgm:animLvl val="lvl"/>
          <dgm:resizeHandles val="exact"/>
        </dgm:presLayoutVars>
      </dgm:prSet>
      <dgm:spPr/>
    </dgm:pt>
    <dgm:pt modelId="{A5439098-8DB7-4D2F-AE4E-4C00A053F135}" type="pres">
      <dgm:prSet presAssocID="{A3B7CE4C-1E1B-4E53-B75A-1E62A3AA8E88}" presName="boxAndChildren" presStyleCnt="0"/>
      <dgm:spPr/>
    </dgm:pt>
    <dgm:pt modelId="{0FBA0338-3F4B-4066-A229-6912F02F8100}" type="pres">
      <dgm:prSet presAssocID="{A3B7CE4C-1E1B-4E53-B75A-1E62A3AA8E88}" presName="parentTextBox" presStyleLbl="alignNode1" presStyleIdx="0" presStyleCnt="3"/>
      <dgm:spPr/>
    </dgm:pt>
    <dgm:pt modelId="{E7B9D186-9F1D-4D82-B82E-9D9F14E27B6B}" type="pres">
      <dgm:prSet presAssocID="{A3B7CE4C-1E1B-4E53-B75A-1E62A3AA8E88}" presName="descendantBox" presStyleLbl="bgAccFollowNode1" presStyleIdx="0" presStyleCnt="3"/>
      <dgm:spPr/>
    </dgm:pt>
    <dgm:pt modelId="{995B32F0-6005-4934-A059-D2E151404DC2}" type="pres">
      <dgm:prSet presAssocID="{670BD077-1E89-4906-ADD2-4B5605DB8EDE}" presName="sp" presStyleCnt="0"/>
      <dgm:spPr/>
    </dgm:pt>
    <dgm:pt modelId="{1E907937-3204-4522-A228-814457422AC1}" type="pres">
      <dgm:prSet presAssocID="{A671E0E0-F36D-435F-82BB-9762A2705E55}" presName="arrowAndChildren" presStyleCnt="0"/>
      <dgm:spPr/>
    </dgm:pt>
    <dgm:pt modelId="{23115F15-97F0-4371-952C-BD391E9D851D}" type="pres">
      <dgm:prSet presAssocID="{A671E0E0-F36D-435F-82BB-9762A2705E55}" presName="parentTextArrow" presStyleLbl="node1" presStyleIdx="0" presStyleCnt="0"/>
      <dgm:spPr/>
    </dgm:pt>
    <dgm:pt modelId="{1CB21FBC-AF3D-4714-A0BB-A9E7AECF30F5}" type="pres">
      <dgm:prSet presAssocID="{A671E0E0-F36D-435F-82BB-9762A2705E55}" presName="arrow" presStyleLbl="alignNode1" presStyleIdx="1" presStyleCnt="3"/>
      <dgm:spPr/>
    </dgm:pt>
    <dgm:pt modelId="{E8004346-8DE8-4DAC-98C7-2F435A683837}" type="pres">
      <dgm:prSet presAssocID="{A671E0E0-F36D-435F-82BB-9762A2705E55}" presName="descendantArrow" presStyleLbl="bgAccFollowNode1" presStyleIdx="1" presStyleCnt="3"/>
      <dgm:spPr/>
    </dgm:pt>
    <dgm:pt modelId="{DBFFC00C-993A-4578-89D5-A2D82B8150A4}" type="pres">
      <dgm:prSet presAssocID="{CEE3B820-EFDD-46E4-BEE5-1EBB711702F9}" presName="sp" presStyleCnt="0"/>
      <dgm:spPr/>
    </dgm:pt>
    <dgm:pt modelId="{8B3D7684-74C6-4C5F-8ECA-0262A4B18E34}" type="pres">
      <dgm:prSet presAssocID="{D24015F7-9E87-4AA2-9122-FDBB4C50C800}" presName="arrowAndChildren" presStyleCnt="0"/>
      <dgm:spPr/>
    </dgm:pt>
    <dgm:pt modelId="{40121319-6E98-4A40-ABC0-FB8C06D2ED30}" type="pres">
      <dgm:prSet presAssocID="{D24015F7-9E87-4AA2-9122-FDBB4C50C800}" presName="parentTextArrow" presStyleLbl="node1" presStyleIdx="0" presStyleCnt="0"/>
      <dgm:spPr/>
    </dgm:pt>
    <dgm:pt modelId="{059E0B45-F45C-4EE2-B866-66E63302B05E}" type="pres">
      <dgm:prSet presAssocID="{D24015F7-9E87-4AA2-9122-FDBB4C50C800}" presName="arrow" presStyleLbl="alignNode1" presStyleIdx="2" presStyleCnt="3"/>
      <dgm:spPr/>
    </dgm:pt>
    <dgm:pt modelId="{EF2615FD-B85C-4A48-A907-EA6E8E7EE2AF}" type="pres">
      <dgm:prSet presAssocID="{D24015F7-9E87-4AA2-9122-FDBB4C50C800}" presName="descendantArrow" presStyleLbl="bgAccFollowNode1" presStyleIdx="2" presStyleCnt="3"/>
      <dgm:spPr/>
    </dgm:pt>
  </dgm:ptLst>
  <dgm:cxnLst>
    <dgm:cxn modelId="{B40EBD0D-101F-4EE5-B61C-E7C9ED3576DA}" srcId="{7371DF30-7722-4502-A154-B7AC294D36C8}" destId="{D24015F7-9E87-4AA2-9122-FDBB4C50C800}" srcOrd="0" destOrd="0" parTransId="{CE298F33-A184-42D0-B738-F8B098342965}" sibTransId="{CEE3B820-EFDD-46E4-BEE5-1EBB711702F9}"/>
    <dgm:cxn modelId="{F33AC70F-67DE-40A2-B9A0-5A242C661D46}" srcId="{7371DF30-7722-4502-A154-B7AC294D36C8}" destId="{A3B7CE4C-1E1B-4E53-B75A-1E62A3AA8E88}" srcOrd="2" destOrd="0" parTransId="{BD76A6D4-1B6B-4A49-A925-7D9E8EFAB191}" sibTransId="{3D31D3FB-7C20-4674-A3E1-6017653F62E5}"/>
    <dgm:cxn modelId="{38F4531A-5026-47C0-A94B-B448BF8831CC}" type="presOf" srcId="{D24015F7-9E87-4AA2-9122-FDBB4C50C800}" destId="{059E0B45-F45C-4EE2-B866-66E63302B05E}" srcOrd="1" destOrd="0" presId="urn:microsoft.com/office/officeart/2016/7/layout/VerticalDownArrowProcess"/>
    <dgm:cxn modelId="{1F1C5F28-B2C8-4230-9F2C-C4BEC2ECE747}" type="presOf" srcId="{006FEFC9-5153-4E4D-A324-A52108E80AE0}" destId="{EF2615FD-B85C-4A48-A907-EA6E8E7EE2AF}" srcOrd="0" destOrd="0" presId="urn:microsoft.com/office/officeart/2016/7/layout/VerticalDownArrowProcess"/>
    <dgm:cxn modelId="{65AE442E-E9BB-4CFC-ADB0-F7CE9883B652}" type="presOf" srcId="{A3B7CE4C-1E1B-4E53-B75A-1E62A3AA8E88}" destId="{0FBA0338-3F4B-4066-A229-6912F02F8100}" srcOrd="0" destOrd="0" presId="urn:microsoft.com/office/officeart/2016/7/layout/VerticalDownArrowProcess"/>
    <dgm:cxn modelId="{47818987-1D84-4A99-A745-95C57D419119}" srcId="{A671E0E0-F36D-435F-82BB-9762A2705E55}" destId="{34309A27-241F-4473-91B5-5075BC248A19}" srcOrd="0" destOrd="0" parTransId="{C033EE15-37FE-4EB4-8F87-8D6663168CA2}" sibTransId="{E05DB34D-E58C-4EBA-8E6C-2BE9C66B72C8}"/>
    <dgm:cxn modelId="{11C8BE8A-B146-4959-9C40-F30BB548783F}" type="presOf" srcId="{A671E0E0-F36D-435F-82BB-9762A2705E55}" destId="{23115F15-97F0-4371-952C-BD391E9D851D}" srcOrd="0" destOrd="0" presId="urn:microsoft.com/office/officeart/2016/7/layout/VerticalDownArrowProcess"/>
    <dgm:cxn modelId="{4AE3BA9A-CE5F-47B4-BE85-2808E91CC2AF}" srcId="{D24015F7-9E87-4AA2-9122-FDBB4C50C800}" destId="{006FEFC9-5153-4E4D-A324-A52108E80AE0}" srcOrd="0" destOrd="0" parTransId="{60B72920-DB94-46E6-A0A7-573B519AD428}" sibTransId="{A2B49B81-2392-442F-A836-3E414F835B5D}"/>
    <dgm:cxn modelId="{85AF86A2-2994-4569-A1FB-7126D5E4E4BD}" type="presOf" srcId="{D24015F7-9E87-4AA2-9122-FDBB4C50C800}" destId="{40121319-6E98-4A40-ABC0-FB8C06D2ED30}" srcOrd="0" destOrd="0" presId="urn:microsoft.com/office/officeart/2016/7/layout/VerticalDownArrowProcess"/>
    <dgm:cxn modelId="{88F2C2BE-459B-43BE-BAB6-E48BCEAD2A51}" type="presOf" srcId="{83CCF3B3-2F57-4ADC-94D1-0BEEBB436272}" destId="{E7B9D186-9F1D-4D82-B82E-9D9F14E27B6B}" srcOrd="0" destOrd="0" presId="urn:microsoft.com/office/officeart/2016/7/layout/VerticalDownArrowProcess"/>
    <dgm:cxn modelId="{04C96ECC-F434-4DB0-923B-7FFCD6D0BADD}" type="presOf" srcId="{7371DF30-7722-4502-A154-B7AC294D36C8}" destId="{B0C5F1B7-DD3A-45B3-AC4E-8060A01A6165}" srcOrd="0" destOrd="0" presId="urn:microsoft.com/office/officeart/2016/7/layout/VerticalDownArrowProcess"/>
    <dgm:cxn modelId="{EA4A92CF-0AC5-4579-AFB3-907CE5F08D34}" type="presOf" srcId="{34309A27-241F-4473-91B5-5075BC248A19}" destId="{E8004346-8DE8-4DAC-98C7-2F435A683837}" srcOrd="0" destOrd="0" presId="urn:microsoft.com/office/officeart/2016/7/layout/VerticalDownArrowProcess"/>
    <dgm:cxn modelId="{9966CFD6-19CA-44A3-97E3-5FE424670CCB}" srcId="{A3B7CE4C-1E1B-4E53-B75A-1E62A3AA8E88}" destId="{83CCF3B3-2F57-4ADC-94D1-0BEEBB436272}" srcOrd="0" destOrd="0" parTransId="{5041EB15-3416-402B-BBD5-78033E6102D4}" sibTransId="{20C6EC11-59F3-4AF3-97C7-DF93A8B10690}"/>
    <dgm:cxn modelId="{752E40D8-2F89-408A-B027-F2EE78467C9D}" type="presOf" srcId="{A671E0E0-F36D-435F-82BB-9762A2705E55}" destId="{1CB21FBC-AF3D-4714-A0BB-A9E7AECF30F5}" srcOrd="1" destOrd="0" presId="urn:microsoft.com/office/officeart/2016/7/layout/VerticalDownArrowProcess"/>
    <dgm:cxn modelId="{670334E7-D080-4A96-A8AF-9780CE319438}" srcId="{7371DF30-7722-4502-A154-B7AC294D36C8}" destId="{A671E0E0-F36D-435F-82BB-9762A2705E55}" srcOrd="1" destOrd="0" parTransId="{C9B22235-F824-4C4F-AC91-266318EB21D3}" sibTransId="{670BD077-1E89-4906-ADD2-4B5605DB8EDE}"/>
    <dgm:cxn modelId="{8802631D-5DCF-4156-A01D-058450A0272C}" type="presParOf" srcId="{B0C5F1B7-DD3A-45B3-AC4E-8060A01A6165}" destId="{A5439098-8DB7-4D2F-AE4E-4C00A053F135}" srcOrd="0" destOrd="0" presId="urn:microsoft.com/office/officeart/2016/7/layout/VerticalDownArrowProcess"/>
    <dgm:cxn modelId="{2DFB25DD-9341-439A-B506-1CAAF1C54A30}" type="presParOf" srcId="{A5439098-8DB7-4D2F-AE4E-4C00A053F135}" destId="{0FBA0338-3F4B-4066-A229-6912F02F8100}" srcOrd="0" destOrd="0" presId="urn:microsoft.com/office/officeart/2016/7/layout/VerticalDownArrowProcess"/>
    <dgm:cxn modelId="{F2F6CDE5-7C01-4EF2-8823-C7AE9E78BDEA}" type="presParOf" srcId="{A5439098-8DB7-4D2F-AE4E-4C00A053F135}" destId="{E7B9D186-9F1D-4D82-B82E-9D9F14E27B6B}" srcOrd="1" destOrd="0" presId="urn:microsoft.com/office/officeart/2016/7/layout/VerticalDownArrowProcess"/>
    <dgm:cxn modelId="{2E417FD5-3FD6-465D-ABFF-40E4759A3B4A}" type="presParOf" srcId="{B0C5F1B7-DD3A-45B3-AC4E-8060A01A6165}" destId="{995B32F0-6005-4934-A059-D2E151404DC2}" srcOrd="1" destOrd="0" presId="urn:microsoft.com/office/officeart/2016/7/layout/VerticalDownArrowProcess"/>
    <dgm:cxn modelId="{66D81949-9E95-45D5-9ED2-BE709B32E82F}" type="presParOf" srcId="{B0C5F1B7-DD3A-45B3-AC4E-8060A01A6165}" destId="{1E907937-3204-4522-A228-814457422AC1}" srcOrd="2" destOrd="0" presId="urn:microsoft.com/office/officeart/2016/7/layout/VerticalDownArrowProcess"/>
    <dgm:cxn modelId="{CD5EAF66-93AD-426A-ACDF-3668306BEA6F}" type="presParOf" srcId="{1E907937-3204-4522-A228-814457422AC1}" destId="{23115F15-97F0-4371-952C-BD391E9D851D}" srcOrd="0" destOrd="0" presId="urn:microsoft.com/office/officeart/2016/7/layout/VerticalDownArrowProcess"/>
    <dgm:cxn modelId="{961A42BE-CAB7-4AD9-98B2-AA730DBA3C41}" type="presParOf" srcId="{1E907937-3204-4522-A228-814457422AC1}" destId="{1CB21FBC-AF3D-4714-A0BB-A9E7AECF30F5}" srcOrd="1" destOrd="0" presId="urn:microsoft.com/office/officeart/2016/7/layout/VerticalDownArrowProcess"/>
    <dgm:cxn modelId="{9B53836B-EA08-4785-8B02-E93DD3BEE2F6}" type="presParOf" srcId="{1E907937-3204-4522-A228-814457422AC1}" destId="{E8004346-8DE8-4DAC-98C7-2F435A683837}" srcOrd="2" destOrd="0" presId="urn:microsoft.com/office/officeart/2016/7/layout/VerticalDownArrowProcess"/>
    <dgm:cxn modelId="{70F4DC89-6E8C-4F78-AB7C-5B0CAECF5822}" type="presParOf" srcId="{B0C5F1B7-DD3A-45B3-AC4E-8060A01A6165}" destId="{DBFFC00C-993A-4578-89D5-A2D82B8150A4}" srcOrd="3" destOrd="0" presId="urn:microsoft.com/office/officeart/2016/7/layout/VerticalDownArrowProcess"/>
    <dgm:cxn modelId="{15098A1B-0D72-4F5B-9E98-C90E91EBFE96}" type="presParOf" srcId="{B0C5F1B7-DD3A-45B3-AC4E-8060A01A6165}" destId="{8B3D7684-74C6-4C5F-8ECA-0262A4B18E34}" srcOrd="4" destOrd="0" presId="urn:microsoft.com/office/officeart/2016/7/layout/VerticalDownArrowProcess"/>
    <dgm:cxn modelId="{6BBACEA5-B579-4D81-A36B-004E8FCB9703}" type="presParOf" srcId="{8B3D7684-74C6-4C5F-8ECA-0262A4B18E34}" destId="{40121319-6E98-4A40-ABC0-FB8C06D2ED30}" srcOrd="0" destOrd="0" presId="urn:microsoft.com/office/officeart/2016/7/layout/VerticalDownArrowProcess"/>
    <dgm:cxn modelId="{F993F804-B544-4C2B-93D9-53E8EA8707DD}" type="presParOf" srcId="{8B3D7684-74C6-4C5F-8ECA-0262A4B18E34}" destId="{059E0B45-F45C-4EE2-B866-66E63302B05E}" srcOrd="1" destOrd="0" presId="urn:microsoft.com/office/officeart/2016/7/layout/VerticalDownArrowProcess"/>
    <dgm:cxn modelId="{8A20276A-90E1-4B57-8359-CD1F6A3726C2}" type="presParOf" srcId="{8B3D7684-74C6-4C5F-8ECA-0262A4B18E34}" destId="{EF2615FD-B85C-4A48-A907-EA6E8E7EE2A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D20211-4AED-46EE-96DD-663BE04AC7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B08BA6-FE76-49E7-9BAD-55189B70F361}">
      <dgm:prSet/>
      <dgm:spPr/>
      <dgm:t>
        <a:bodyPr/>
        <a:lstStyle/>
        <a:p>
          <a:r>
            <a:rPr lang="en-US"/>
            <a:t>Mandated by CA Water Code to be submitted to DWR every 5 years. Due </a:t>
          </a:r>
          <a:r>
            <a:rPr lang="en-US" b="0"/>
            <a:t>July 1, 2026</a:t>
          </a:r>
        </a:p>
      </dgm:t>
    </dgm:pt>
    <dgm:pt modelId="{28F89BB0-2A4B-49D8-8964-B1DC05608F6E}" type="parTrans" cxnId="{155847B7-5759-40A3-8D35-AD810109B9F5}">
      <dgm:prSet/>
      <dgm:spPr/>
      <dgm:t>
        <a:bodyPr/>
        <a:lstStyle/>
        <a:p>
          <a:endParaRPr lang="en-US"/>
        </a:p>
      </dgm:t>
    </dgm:pt>
    <dgm:pt modelId="{8747E713-25C9-4762-8B51-C5CB40DAD055}" type="sibTrans" cxnId="{155847B7-5759-40A3-8D35-AD810109B9F5}">
      <dgm:prSet/>
      <dgm:spPr/>
      <dgm:t>
        <a:bodyPr/>
        <a:lstStyle/>
        <a:p>
          <a:endParaRPr lang="en-US"/>
        </a:p>
      </dgm:t>
    </dgm:pt>
    <dgm:pt modelId="{2BBA6C86-1D02-406F-81E8-848107A8C54A}">
      <dgm:prSet/>
      <dgm:spPr/>
      <dgm:t>
        <a:bodyPr/>
        <a:lstStyle/>
        <a:p>
          <a:r>
            <a:rPr lang="en-US"/>
            <a:t>Evaluates reliability under drought conditions</a:t>
          </a:r>
        </a:p>
      </dgm:t>
    </dgm:pt>
    <dgm:pt modelId="{DCDF71FA-7D5A-4C7A-BBA5-498EE2E2373D}" type="parTrans" cxnId="{DC4CD108-7642-4FD7-B922-18AE1749C8B3}">
      <dgm:prSet/>
      <dgm:spPr/>
      <dgm:t>
        <a:bodyPr/>
        <a:lstStyle/>
        <a:p>
          <a:endParaRPr lang="en-US"/>
        </a:p>
      </dgm:t>
    </dgm:pt>
    <dgm:pt modelId="{AD791E52-612A-4A18-BEAD-7897A0840A9F}" type="sibTrans" cxnId="{DC4CD108-7642-4FD7-B922-18AE1749C8B3}">
      <dgm:prSet/>
      <dgm:spPr/>
      <dgm:t>
        <a:bodyPr/>
        <a:lstStyle/>
        <a:p>
          <a:endParaRPr lang="en-US"/>
        </a:p>
      </dgm:t>
    </dgm:pt>
    <dgm:pt modelId="{D85110A2-8170-4D07-B204-BF2552B505C7}">
      <dgm:prSet/>
      <dgm:spPr/>
      <dgm:t>
        <a:bodyPr/>
        <a:lstStyle/>
        <a:p>
          <a:r>
            <a:rPr lang="en-US"/>
            <a:t>LAFCO &amp; County planners rely on the UWMP for development project approvals</a:t>
          </a:r>
        </a:p>
      </dgm:t>
    </dgm:pt>
    <dgm:pt modelId="{D7B98046-F213-4A0D-AC34-01C9732A4CA7}" type="parTrans" cxnId="{4BB5071A-C3E7-4C93-A2C2-C6A084EA3594}">
      <dgm:prSet/>
      <dgm:spPr/>
      <dgm:t>
        <a:bodyPr/>
        <a:lstStyle/>
        <a:p>
          <a:endParaRPr lang="en-US"/>
        </a:p>
      </dgm:t>
    </dgm:pt>
    <dgm:pt modelId="{3013713C-3CFD-4A6B-B591-6FC21286A125}" type="sibTrans" cxnId="{4BB5071A-C3E7-4C93-A2C2-C6A084EA3594}">
      <dgm:prSet/>
      <dgm:spPr/>
      <dgm:t>
        <a:bodyPr/>
        <a:lstStyle/>
        <a:p>
          <a:endParaRPr lang="en-US"/>
        </a:p>
      </dgm:t>
    </dgm:pt>
    <dgm:pt modelId="{70AF4DD5-CEB7-4B2D-A0D6-0A4A83E3DE3F}">
      <dgm:prSet/>
      <dgm:spPr/>
      <dgm:t>
        <a:bodyPr/>
        <a:lstStyle/>
        <a:p>
          <a:r>
            <a:rPr lang="en-US"/>
            <a:t>Provides water supply and demand projections over a 25-year horizon</a:t>
          </a:r>
        </a:p>
      </dgm:t>
    </dgm:pt>
    <dgm:pt modelId="{C9947565-B65C-44D1-B141-4F4258FC4414}" type="parTrans" cxnId="{C608305A-8206-4117-B370-5C08B7A1E845}">
      <dgm:prSet/>
      <dgm:spPr/>
      <dgm:t>
        <a:bodyPr/>
        <a:lstStyle/>
        <a:p>
          <a:endParaRPr lang="en-US"/>
        </a:p>
      </dgm:t>
    </dgm:pt>
    <dgm:pt modelId="{E8B12E63-4603-4171-8445-FD6D88D4319E}" type="sibTrans" cxnId="{C608305A-8206-4117-B370-5C08B7A1E845}">
      <dgm:prSet/>
      <dgm:spPr/>
      <dgm:t>
        <a:bodyPr/>
        <a:lstStyle/>
        <a:p>
          <a:endParaRPr lang="en-US"/>
        </a:p>
      </dgm:t>
    </dgm:pt>
    <dgm:pt modelId="{8617232B-B1B5-40E8-8121-421906F7C6CC}">
      <dgm:prSet/>
      <dgm:spPr/>
      <dgm:t>
        <a:bodyPr/>
        <a:lstStyle/>
        <a:p>
          <a:r>
            <a:rPr lang="en-US"/>
            <a:t>Maintains Eligibility for certain State loan/grants</a:t>
          </a:r>
        </a:p>
      </dgm:t>
    </dgm:pt>
    <dgm:pt modelId="{9D2BB476-E769-4C45-8749-0E38481F5A00}" type="parTrans" cxnId="{C377662C-112E-46EE-821C-48A169D2FBBD}">
      <dgm:prSet/>
      <dgm:spPr/>
      <dgm:t>
        <a:bodyPr/>
        <a:lstStyle/>
        <a:p>
          <a:endParaRPr lang="en-US"/>
        </a:p>
      </dgm:t>
    </dgm:pt>
    <dgm:pt modelId="{DD73E43F-116C-4DA9-8C70-AD80A5157361}" type="sibTrans" cxnId="{C377662C-112E-46EE-821C-48A169D2FBBD}">
      <dgm:prSet/>
      <dgm:spPr/>
      <dgm:t>
        <a:bodyPr/>
        <a:lstStyle/>
        <a:p>
          <a:endParaRPr lang="en-US"/>
        </a:p>
      </dgm:t>
    </dgm:pt>
    <dgm:pt modelId="{4B8D9B5A-2BAF-453E-AF48-8D043CD6104F}">
      <dgm:prSet/>
      <dgm:spPr/>
      <dgm:t>
        <a:bodyPr/>
        <a:lstStyle/>
        <a:p>
          <a:r>
            <a:rPr lang="en-US"/>
            <a:t>DWR Guidebook has standard reporting tables and requirements  </a:t>
          </a:r>
        </a:p>
      </dgm:t>
    </dgm:pt>
    <dgm:pt modelId="{CB3DA578-BBD0-45FB-91CD-CAC0D1299F61}" type="parTrans" cxnId="{B9932E03-C1BC-4F90-88E6-59556B740185}">
      <dgm:prSet/>
      <dgm:spPr/>
      <dgm:t>
        <a:bodyPr/>
        <a:lstStyle/>
        <a:p>
          <a:endParaRPr lang="en-US"/>
        </a:p>
      </dgm:t>
    </dgm:pt>
    <dgm:pt modelId="{08C32603-4A58-44E3-93CC-E9802A4593A0}" type="sibTrans" cxnId="{B9932E03-C1BC-4F90-88E6-59556B740185}">
      <dgm:prSet/>
      <dgm:spPr/>
      <dgm:t>
        <a:bodyPr/>
        <a:lstStyle/>
        <a:p>
          <a:endParaRPr lang="en-US"/>
        </a:p>
      </dgm:t>
    </dgm:pt>
    <dgm:pt modelId="{9B797CBB-78DE-4139-BFAF-25F427EE5CA9}" type="pres">
      <dgm:prSet presAssocID="{81D20211-4AED-46EE-96DD-663BE04AC7AF}" presName="vert0" presStyleCnt="0">
        <dgm:presLayoutVars>
          <dgm:dir/>
          <dgm:animOne val="branch"/>
          <dgm:animLvl val="lvl"/>
        </dgm:presLayoutVars>
      </dgm:prSet>
      <dgm:spPr/>
    </dgm:pt>
    <dgm:pt modelId="{859ED5D2-4B28-454E-BE27-57DF5856BE33}" type="pres">
      <dgm:prSet presAssocID="{EBB08BA6-FE76-49E7-9BAD-55189B70F361}" presName="thickLine" presStyleLbl="alignNode1" presStyleIdx="0" presStyleCnt="6"/>
      <dgm:spPr/>
    </dgm:pt>
    <dgm:pt modelId="{4B348FBE-DD84-4076-8105-71FC8C49C1DA}" type="pres">
      <dgm:prSet presAssocID="{EBB08BA6-FE76-49E7-9BAD-55189B70F361}" presName="horz1" presStyleCnt="0"/>
      <dgm:spPr/>
    </dgm:pt>
    <dgm:pt modelId="{9041B0D1-5DD9-4915-8012-EC70CB48D680}" type="pres">
      <dgm:prSet presAssocID="{EBB08BA6-FE76-49E7-9BAD-55189B70F361}" presName="tx1" presStyleLbl="revTx" presStyleIdx="0" presStyleCnt="6"/>
      <dgm:spPr/>
    </dgm:pt>
    <dgm:pt modelId="{CC26841C-44FB-4EFC-BCAD-7B71A66B7D44}" type="pres">
      <dgm:prSet presAssocID="{EBB08BA6-FE76-49E7-9BAD-55189B70F361}" presName="vert1" presStyleCnt="0"/>
      <dgm:spPr/>
    </dgm:pt>
    <dgm:pt modelId="{175D5496-6456-4B9A-B38A-6A47C1086455}" type="pres">
      <dgm:prSet presAssocID="{70AF4DD5-CEB7-4B2D-A0D6-0A4A83E3DE3F}" presName="thickLine" presStyleLbl="alignNode1" presStyleIdx="1" presStyleCnt="6"/>
      <dgm:spPr/>
    </dgm:pt>
    <dgm:pt modelId="{64BA765C-10AC-4748-9E9A-7656DDDE52BE}" type="pres">
      <dgm:prSet presAssocID="{70AF4DD5-CEB7-4B2D-A0D6-0A4A83E3DE3F}" presName="horz1" presStyleCnt="0"/>
      <dgm:spPr/>
    </dgm:pt>
    <dgm:pt modelId="{6971ADE2-C193-4C2C-9F2A-0044C272A975}" type="pres">
      <dgm:prSet presAssocID="{70AF4DD5-CEB7-4B2D-A0D6-0A4A83E3DE3F}" presName="tx1" presStyleLbl="revTx" presStyleIdx="1" presStyleCnt="6"/>
      <dgm:spPr/>
    </dgm:pt>
    <dgm:pt modelId="{2F790722-2792-4CDE-B8DF-0D911B1F130A}" type="pres">
      <dgm:prSet presAssocID="{70AF4DD5-CEB7-4B2D-A0D6-0A4A83E3DE3F}" presName="vert1" presStyleCnt="0"/>
      <dgm:spPr/>
    </dgm:pt>
    <dgm:pt modelId="{AF066233-9656-4B62-87CF-483D1638F7C8}" type="pres">
      <dgm:prSet presAssocID="{2BBA6C86-1D02-406F-81E8-848107A8C54A}" presName="thickLine" presStyleLbl="alignNode1" presStyleIdx="2" presStyleCnt="6"/>
      <dgm:spPr/>
    </dgm:pt>
    <dgm:pt modelId="{8461D724-3A8D-45AF-AF6D-9D6E6BD926C6}" type="pres">
      <dgm:prSet presAssocID="{2BBA6C86-1D02-406F-81E8-848107A8C54A}" presName="horz1" presStyleCnt="0"/>
      <dgm:spPr/>
    </dgm:pt>
    <dgm:pt modelId="{7E66A798-4D70-4595-8DB9-87CCC817FB63}" type="pres">
      <dgm:prSet presAssocID="{2BBA6C86-1D02-406F-81E8-848107A8C54A}" presName="tx1" presStyleLbl="revTx" presStyleIdx="2" presStyleCnt="6"/>
      <dgm:spPr/>
    </dgm:pt>
    <dgm:pt modelId="{7CE80C17-D581-422B-A4F1-98D2801D2820}" type="pres">
      <dgm:prSet presAssocID="{2BBA6C86-1D02-406F-81E8-848107A8C54A}" presName="vert1" presStyleCnt="0"/>
      <dgm:spPr/>
    </dgm:pt>
    <dgm:pt modelId="{B5055C64-1F6F-4F70-BD2A-2A1882714602}" type="pres">
      <dgm:prSet presAssocID="{4B8D9B5A-2BAF-453E-AF48-8D043CD6104F}" presName="thickLine" presStyleLbl="alignNode1" presStyleIdx="3" presStyleCnt="6"/>
      <dgm:spPr/>
    </dgm:pt>
    <dgm:pt modelId="{718984EB-6294-49F8-88EB-8928060DAE1E}" type="pres">
      <dgm:prSet presAssocID="{4B8D9B5A-2BAF-453E-AF48-8D043CD6104F}" presName="horz1" presStyleCnt="0"/>
      <dgm:spPr/>
    </dgm:pt>
    <dgm:pt modelId="{90525C69-B1FA-4ABB-8587-5A882A640C9E}" type="pres">
      <dgm:prSet presAssocID="{4B8D9B5A-2BAF-453E-AF48-8D043CD6104F}" presName="tx1" presStyleLbl="revTx" presStyleIdx="3" presStyleCnt="6"/>
      <dgm:spPr/>
    </dgm:pt>
    <dgm:pt modelId="{C65476F0-517F-4B01-9416-728477E6124E}" type="pres">
      <dgm:prSet presAssocID="{4B8D9B5A-2BAF-453E-AF48-8D043CD6104F}" presName="vert1" presStyleCnt="0"/>
      <dgm:spPr/>
    </dgm:pt>
    <dgm:pt modelId="{CA075437-CEF7-48E4-9103-AF791927AD07}" type="pres">
      <dgm:prSet presAssocID="{D85110A2-8170-4D07-B204-BF2552B505C7}" presName="thickLine" presStyleLbl="alignNode1" presStyleIdx="4" presStyleCnt="6"/>
      <dgm:spPr/>
    </dgm:pt>
    <dgm:pt modelId="{16AD1CCC-FD30-4535-90F6-87F625557904}" type="pres">
      <dgm:prSet presAssocID="{D85110A2-8170-4D07-B204-BF2552B505C7}" presName="horz1" presStyleCnt="0"/>
      <dgm:spPr/>
    </dgm:pt>
    <dgm:pt modelId="{1ACA777B-D39F-40DD-A829-32E933B7A7B2}" type="pres">
      <dgm:prSet presAssocID="{D85110A2-8170-4D07-B204-BF2552B505C7}" presName="tx1" presStyleLbl="revTx" presStyleIdx="4" presStyleCnt="6"/>
      <dgm:spPr/>
    </dgm:pt>
    <dgm:pt modelId="{0D641FC2-4C0E-4481-A520-26E3E201CB90}" type="pres">
      <dgm:prSet presAssocID="{D85110A2-8170-4D07-B204-BF2552B505C7}" presName="vert1" presStyleCnt="0"/>
      <dgm:spPr/>
    </dgm:pt>
    <dgm:pt modelId="{27A07FFC-49F7-45E9-BD4C-7B053016330C}" type="pres">
      <dgm:prSet presAssocID="{8617232B-B1B5-40E8-8121-421906F7C6CC}" presName="thickLine" presStyleLbl="alignNode1" presStyleIdx="5" presStyleCnt="6"/>
      <dgm:spPr/>
    </dgm:pt>
    <dgm:pt modelId="{CD3CE35F-9FAE-4A21-95EC-B0A46874ACDE}" type="pres">
      <dgm:prSet presAssocID="{8617232B-B1B5-40E8-8121-421906F7C6CC}" presName="horz1" presStyleCnt="0"/>
      <dgm:spPr/>
    </dgm:pt>
    <dgm:pt modelId="{C6C976C5-28D6-4AC4-8D89-6BF026CA9216}" type="pres">
      <dgm:prSet presAssocID="{8617232B-B1B5-40E8-8121-421906F7C6CC}" presName="tx1" presStyleLbl="revTx" presStyleIdx="5" presStyleCnt="6"/>
      <dgm:spPr/>
    </dgm:pt>
    <dgm:pt modelId="{CD514BA4-F749-49A7-9175-BC94848317BC}" type="pres">
      <dgm:prSet presAssocID="{8617232B-B1B5-40E8-8121-421906F7C6CC}" presName="vert1" presStyleCnt="0"/>
      <dgm:spPr/>
    </dgm:pt>
  </dgm:ptLst>
  <dgm:cxnLst>
    <dgm:cxn modelId="{B9932E03-C1BC-4F90-88E6-59556B740185}" srcId="{81D20211-4AED-46EE-96DD-663BE04AC7AF}" destId="{4B8D9B5A-2BAF-453E-AF48-8D043CD6104F}" srcOrd="3" destOrd="0" parTransId="{CB3DA578-BBD0-45FB-91CD-CAC0D1299F61}" sibTransId="{08C32603-4A58-44E3-93CC-E9802A4593A0}"/>
    <dgm:cxn modelId="{DC4CD108-7642-4FD7-B922-18AE1749C8B3}" srcId="{81D20211-4AED-46EE-96DD-663BE04AC7AF}" destId="{2BBA6C86-1D02-406F-81E8-848107A8C54A}" srcOrd="2" destOrd="0" parTransId="{DCDF71FA-7D5A-4C7A-BBA5-498EE2E2373D}" sibTransId="{AD791E52-612A-4A18-BEAD-7897A0840A9F}"/>
    <dgm:cxn modelId="{4BB5071A-C3E7-4C93-A2C2-C6A084EA3594}" srcId="{81D20211-4AED-46EE-96DD-663BE04AC7AF}" destId="{D85110A2-8170-4D07-B204-BF2552B505C7}" srcOrd="4" destOrd="0" parTransId="{D7B98046-F213-4A0D-AC34-01C9732A4CA7}" sibTransId="{3013713C-3CFD-4A6B-B591-6FC21286A125}"/>
    <dgm:cxn modelId="{D7D96A1A-D327-480D-946E-808CCD96FF8B}" type="presOf" srcId="{70AF4DD5-CEB7-4B2D-A0D6-0A4A83E3DE3F}" destId="{6971ADE2-C193-4C2C-9F2A-0044C272A975}" srcOrd="0" destOrd="0" presId="urn:microsoft.com/office/officeart/2008/layout/LinedList"/>
    <dgm:cxn modelId="{F3A0361E-CE4B-4886-8A83-D4D92F986E41}" type="presOf" srcId="{EBB08BA6-FE76-49E7-9BAD-55189B70F361}" destId="{9041B0D1-5DD9-4915-8012-EC70CB48D680}" srcOrd="0" destOrd="0" presId="urn:microsoft.com/office/officeart/2008/layout/LinedList"/>
    <dgm:cxn modelId="{C377662C-112E-46EE-821C-48A169D2FBBD}" srcId="{81D20211-4AED-46EE-96DD-663BE04AC7AF}" destId="{8617232B-B1B5-40E8-8121-421906F7C6CC}" srcOrd="5" destOrd="0" parTransId="{9D2BB476-E769-4C45-8749-0E38481F5A00}" sibTransId="{DD73E43F-116C-4DA9-8C70-AD80A5157361}"/>
    <dgm:cxn modelId="{46AB1278-0422-4BAE-8440-6DCCA09D13E8}" type="presOf" srcId="{2BBA6C86-1D02-406F-81E8-848107A8C54A}" destId="{7E66A798-4D70-4595-8DB9-87CCC817FB63}" srcOrd="0" destOrd="0" presId="urn:microsoft.com/office/officeart/2008/layout/LinedList"/>
    <dgm:cxn modelId="{C608305A-8206-4117-B370-5C08B7A1E845}" srcId="{81D20211-4AED-46EE-96DD-663BE04AC7AF}" destId="{70AF4DD5-CEB7-4B2D-A0D6-0A4A83E3DE3F}" srcOrd="1" destOrd="0" parTransId="{C9947565-B65C-44D1-B141-4F4258FC4414}" sibTransId="{E8B12E63-4603-4171-8445-FD6D88D4319E}"/>
    <dgm:cxn modelId="{AB4A9687-6BF8-47E0-8C58-F332F12614C1}" type="presOf" srcId="{D85110A2-8170-4D07-B204-BF2552B505C7}" destId="{1ACA777B-D39F-40DD-A829-32E933B7A7B2}" srcOrd="0" destOrd="0" presId="urn:microsoft.com/office/officeart/2008/layout/LinedList"/>
    <dgm:cxn modelId="{155847B7-5759-40A3-8D35-AD810109B9F5}" srcId="{81D20211-4AED-46EE-96DD-663BE04AC7AF}" destId="{EBB08BA6-FE76-49E7-9BAD-55189B70F361}" srcOrd="0" destOrd="0" parTransId="{28F89BB0-2A4B-49D8-8964-B1DC05608F6E}" sibTransId="{8747E713-25C9-4762-8B51-C5CB40DAD055}"/>
    <dgm:cxn modelId="{5FF2E1D3-F9EB-4BCF-9B19-F518B63902B5}" type="presOf" srcId="{4B8D9B5A-2BAF-453E-AF48-8D043CD6104F}" destId="{90525C69-B1FA-4ABB-8587-5A882A640C9E}" srcOrd="0" destOrd="0" presId="urn:microsoft.com/office/officeart/2008/layout/LinedList"/>
    <dgm:cxn modelId="{836E32E7-E153-4033-A88F-F9E3B38DC9FE}" type="presOf" srcId="{8617232B-B1B5-40E8-8121-421906F7C6CC}" destId="{C6C976C5-28D6-4AC4-8D89-6BF026CA9216}" srcOrd="0" destOrd="0" presId="urn:microsoft.com/office/officeart/2008/layout/LinedList"/>
    <dgm:cxn modelId="{197162F6-577F-4E4E-8EF7-BA4BFDF394D7}" type="presOf" srcId="{81D20211-4AED-46EE-96DD-663BE04AC7AF}" destId="{9B797CBB-78DE-4139-BFAF-25F427EE5CA9}" srcOrd="0" destOrd="0" presId="urn:microsoft.com/office/officeart/2008/layout/LinedList"/>
    <dgm:cxn modelId="{3C738596-D9CE-4B78-9BA7-E985FB93E805}" type="presParOf" srcId="{9B797CBB-78DE-4139-BFAF-25F427EE5CA9}" destId="{859ED5D2-4B28-454E-BE27-57DF5856BE33}" srcOrd="0" destOrd="0" presId="urn:microsoft.com/office/officeart/2008/layout/LinedList"/>
    <dgm:cxn modelId="{2B614CA1-C61E-4072-8307-575E86850706}" type="presParOf" srcId="{9B797CBB-78DE-4139-BFAF-25F427EE5CA9}" destId="{4B348FBE-DD84-4076-8105-71FC8C49C1DA}" srcOrd="1" destOrd="0" presId="urn:microsoft.com/office/officeart/2008/layout/LinedList"/>
    <dgm:cxn modelId="{D497AC77-DAE2-4D33-A83F-DCD59F07A7D7}" type="presParOf" srcId="{4B348FBE-DD84-4076-8105-71FC8C49C1DA}" destId="{9041B0D1-5DD9-4915-8012-EC70CB48D680}" srcOrd="0" destOrd="0" presId="urn:microsoft.com/office/officeart/2008/layout/LinedList"/>
    <dgm:cxn modelId="{DCBBFF8A-B72B-4BE1-8B74-9C28E87D0539}" type="presParOf" srcId="{4B348FBE-DD84-4076-8105-71FC8C49C1DA}" destId="{CC26841C-44FB-4EFC-BCAD-7B71A66B7D44}" srcOrd="1" destOrd="0" presId="urn:microsoft.com/office/officeart/2008/layout/LinedList"/>
    <dgm:cxn modelId="{68D612EF-5577-474C-AE35-4FB04D1987AB}" type="presParOf" srcId="{9B797CBB-78DE-4139-BFAF-25F427EE5CA9}" destId="{175D5496-6456-4B9A-B38A-6A47C1086455}" srcOrd="2" destOrd="0" presId="urn:microsoft.com/office/officeart/2008/layout/LinedList"/>
    <dgm:cxn modelId="{526744ED-E022-4C74-B7A2-B4CAC800ED40}" type="presParOf" srcId="{9B797CBB-78DE-4139-BFAF-25F427EE5CA9}" destId="{64BA765C-10AC-4748-9E9A-7656DDDE52BE}" srcOrd="3" destOrd="0" presId="urn:microsoft.com/office/officeart/2008/layout/LinedList"/>
    <dgm:cxn modelId="{695181DB-2CDB-49C9-A782-6BAC86FD9493}" type="presParOf" srcId="{64BA765C-10AC-4748-9E9A-7656DDDE52BE}" destId="{6971ADE2-C193-4C2C-9F2A-0044C272A975}" srcOrd="0" destOrd="0" presId="urn:microsoft.com/office/officeart/2008/layout/LinedList"/>
    <dgm:cxn modelId="{DA011310-9CAE-4686-9EC6-11FFD8A07012}" type="presParOf" srcId="{64BA765C-10AC-4748-9E9A-7656DDDE52BE}" destId="{2F790722-2792-4CDE-B8DF-0D911B1F130A}" srcOrd="1" destOrd="0" presId="urn:microsoft.com/office/officeart/2008/layout/LinedList"/>
    <dgm:cxn modelId="{F6028AC1-66D7-40E3-A7A2-49CAF14EC21C}" type="presParOf" srcId="{9B797CBB-78DE-4139-BFAF-25F427EE5CA9}" destId="{AF066233-9656-4B62-87CF-483D1638F7C8}" srcOrd="4" destOrd="0" presId="urn:microsoft.com/office/officeart/2008/layout/LinedList"/>
    <dgm:cxn modelId="{4EF8E180-C1F7-46BC-9304-39FF4694FFC8}" type="presParOf" srcId="{9B797CBB-78DE-4139-BFAF-25F427EE5CA9}" destId="{8461D724-3A8D-45AF-AF6D-9D6E6BD926C6}" srcOrd="5" destOrd="0" presId="urn:microsoft.com/office/officeart/2008/layout/LinedList"/>
    <dgm:cxn modelId="{FC5FED2C-C340-43E0-834A-C6CA2F847C05}" type="presParOf" srcId="{8461D724-3A8D-45AF-AF6D-9D6E6BD926C6}" destId="{7E66A798-4D70-4595-8DB9-87CCC817FB63}" srcOrd="0" destOrd="0" presId="urn:microsoft.com/office/officeart/2008/layout/LinedList"/>
    <dgm:cxn modelId="{A5992C78-F453-47FB-B75D-2AA2E5249B56}" type="presParOf" srcId="{8461D724-3A8D-45AF-AF6D-9D6E6BD926C6}" destId="{7CE80C17-D581-422B-A4F1-98D2801D2820}" srcOrd="1" destOrd="0" presId="urn:microsoft.com/office/officeart/2008/layout/LinedList"/>
    <dgm:cxn modelId="{45E09E2E-97B0-478C-854F-CF4CE87A7C86}" type="presParOf" srcId="{9B797CBB-78DE-4139-BFAF-25F427EE5CA9}" destId="{B5055C64-1F6F-4F70-BD2A-2A1882714602}" srcOrd="6" destOrd="0" presId="urn:microsoft.com/office/officeart/2008/layout/LinedList"/>
    <dgm:cxn modelId="{698B913B-FF8A-4B07-98F9-AAD513216917}" type="presParOf" srcId="{9B797CBB-78DE-4139-BFAF-25F427EE5CA9}" destId="{718984EB-6294-49F8-88EB-8928060DAE1E}" srcOrd="7" destOrd="0" presId="urn:microsoft.com/office/officeart/2008/layout/LinedList"/>
    <dgm:cxn modelId="{4AE1E462-E599-4438-AF37-7839B969DCFB}" type="presParOf" srcId="{718984EB-6294-49F8-88EB-8928060DAE1E}" destId="{90525C69-B1FA-4ABB-8587-5A882A640C9E}" srcOrd="0" destOrd="0" presId="urn:microsoft.com/office/officeart/2008/layout/LinedList"/>
    <dgm:cxn modelId="{23327651-B28B-476E-9230-EA40E1C037E5}" type="presParOf" srcId="{718984EB-6294-49F8-88EB-8928060DAE1E}" destId="{C65476F0-517F-4B01-9416-728477E6124E}" srcOrd="1" destOrd="0" presId="urn:microsoft.com/office/officeart/2008/layout/LinedList"/>
    <dgm:cxn modelId="{B34EA8D1-80EB-4AD8-92C7-7DB0486F2231}" type="presParOf" srcId="{9B797CBB-78DE-4139-BFAF-25F427EE5CA9}" destId="{CA075437-CEF7-48E4-9103-AF791927AD07}" srcOrd="8" destOrd="0" presId="urn:microsoft.com/office/officeart/2008/layout/LinedList"/>
    <dgm:cxn modelId="{93040254-91D9-418F-9539-48FA58FC7900}" type="presParOf" srcId="{9B797CBB-78DE-4139-BFAF-25F427EE5CA9}" destId="{16AD1CCC-FD30-4535-90F6-87F625557904}" srcOrd="9" destOrd="0" presId="urn:microsoft.com/office/officeart/2008/layout/LinedList"/>
    <dgm:cxn modelId="{6DD8FCEA-F878-4ED6-BA76-F0C597DEE572}" type="presParOf" srcId="{16AD1CCC-FD30-4535-90F6-87F625557904}" destId="{1ACA777B-D39F-40DD-A829-32E933B7A7B2}" srcOrd="0" destOrd="0" presId="urn:microsoft.com/office/officeart/2008/layout/LinedList"/>
    <dgm:cxn modelId="{01F8D6F3-505A-4477-A0FF-D43C533C2640}" type="presParOf" srcId="{16AD1CCC-FD30-4535-90F6-87F625557904}" destId="{0D641FC2-4C0E-4481-A520-26E3E201CB90}" srcOrd="1" destOrd="0" presId="urn:microsoft.com/office/officeart/2008/layout/LinedList"/>
    <dgm:cxn modelId="{54A19754-F8F7-4CED-9F3D-001FD068A7D1}" type="presParOf" srcId="{9B797CBB-78DE-4139-BFAF-25F427EE5CA9}" destId="{27A07FFC-49F7-45E9-BD4C-7B053016330C}" srcOrd="10" destOrd="0" presId="urn:microsoft.com/office/officeart/2008/layout/LinedList"/>
    <dgm:cxn modelId="{E99F654D-B97E-4DF9-8EAC-67B5411F166D}" type="presParOf" srcId="{9B797CBB-78DE-4139-BFAF-25F427EE5CA9}" destId="{CD3CE35F-9FAE-4A21-95EC-B0A46874ACDE}" srcOrd="11" destOrd="0" presId="urn:microsoft.com/office/officeart/2008/layout/LinedList"/>
    <dgm:cxn modelId="{BC36BE58-05FD-4F6B-A7AB-9DDE9D5B2AA9}" type="presParOf" srcId="{CD3CE35F-9FAE-4A21-95EC-B0A46874ACDE}" destId="{C6C976C5-28D6-4AC4-8D89-6BF026CA9216}" srcOrd="0" destOrd="0" presId="urn:microsoft.com/office/officeart/2008/layout/LinedList"/>
    <dgm:cxn modelId="{BD00663C-D8F2-4FC2-92AA-C10E48EB8FBE}" type="presParOf" srcId="{CD3CE35F-9FAE-4A21-95EC-B0A46874ACDE}" destId="{CD514BA4-F749-49A7-9175-BC94848317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BF52EE-D8A1-41F5-994E-B9619F8C2ED2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E9ACD30-9C5D-469F-9FF5-EBDC66243A0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/>
            <a:t>Potable </a:t>
          </a:r>
          <a:r>
            <a:rPr lang="en-US" sz="1800" dirty="0"/>
            <a:t>(3,941 Customers)</a:t>
          </a:r>
        </a:p>
        <a:p>
          <a:pPr>
            <a:spcAft>
              <a:spcPts val="0"/>
            </a:spcAft>
          </a:pPr>
          <a:r>
            <a:rPr lang="en-US" sz="1800" dirty="0"/>
            <a:t>6 Groundwater wells / 4 WTPs</a:t>
          </a:r>
        </a:p>
        <a:p>
          <a:pPr>
            <a:spcAft>
              <a:spcPts val="0"/>
            </a:spcAft>
          </a:pPr>
          <a:r>
            <a:rPr lang="en-US" sz="1800" dirty="0"/>
            <a:t>8 Storage tanks / 11 Zones</a:t>
          </a:r>
        </a:p>
        <a:p>
          <a:pPr>
            <a:spcAft>
              <a:spcPts val="0"/>
            </a:spcAft>
          </a:pPr>
          <a:r>
            <a:rPr lang="en-US" sz="1800" dirty="0"/>
            <a:t>Interties - SLVWD and (coming) Santa Cruz</a:t>
          </a:r>
        </a:p>
        <a:p>
          <a:pPr>
            <a:spcAft>
              <a:spcPts val="0"/>
            </a:spcAft>
          </a:pPr>
          <a:endParaRPr lang="en-US" sz="1800" dirty="0"/>
        </a:p>
      </dgm:t>
    </dgm:pt>
    <dgm:pt modelId="{D10CDDFB-5B69-42E5-81C1-2395344C696F}" type="parTrans" cxnId="{1DBC627D-C479-450A-9804-3767028A00CA}">
      <dgm:prSet/>
      <dgm:spPr/>
      <dgm:t>
        <a:bodyPr/>
        <a:lstStyle/>
        <a:p>
          <a:endParaRPr lang="en-US"/>
        </a:p>
      </dgm:t>
    </dgm:pt>
    <dgm:pt modelId="{B2358C43-EC7C-4078-A610-78EC339F59FD}" type="sibTrans" cxnId="{1DBC627D-C479-450A-9804-3767028A00CA}">
      <dgm:prSet/>
      <dgm:spPr/>
      <dgm:t>
        <a:bodyPr/>
        <a:lstStyle/>
        <a:p>
          <a:endParaRPr lang="en-US"/>
        </a:p>
      </dgm:t>
    </dgm:pt>
    <dgm:pt modelId="{98F2F13F-59EA-43BE-995A-D1B481369C7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/>
            <a:t>Recycled </a:t>
          </a:r>
          <a:r>
            <a:rPr lang="en-US" sz="1800" dirty="0"/>
            <a:t>(82 customers)</a:t>
          </a:r>
        </a:p>
        <a:p>
          <a:pPr>
            <a:spcAft>
              <a:spcPts val="0"/>
            </a:spcAft>
          </a:pPr>
          <a:r>
            <a:rPr lang="en-US" sz="1800" dirty="0"/>
            <a:t>City WRF (Title 22) supply</a:t>
          </a:r>
        </a:p>
        <a:p>
          <a:pPr>
            <a:spcAft>
              <a:spcPts val="0"/>
            </a:spcAft>
          </a:pPr>
          <a:r>
            <a:rPr lang="en-US" sz="1800" dirty="0"/>
            <a:t>9-miles of Purple pipe network</a:t>
          </a:r>
        </a:p>
      </dgm:t>
    </dgm:pt>
    <dgm:pt modelId="{95D05BE6-343E-4D79-A3FA-6614BCCCDEDF}" type="parTrans" cxnId="{C3071A76-80B3-49D1-8951-47E07A53F313}">
      <dgm:prSet/>
      <dgm:spPr/>
      <dgm:t>
        <a:bodyPr/>
        <a:lstStyle/>
        <a:p>
          <a:endParaRPr lang="en-US"/>
        </a:p>
      </dgm:t>
    </dgm:pt>
    <dgm:pt modelId="{602D6F6F-B428-4348-965A-605D59CD3712}" type="sibTrans" cxnId="{C3071A76-80B3-49D1-8951-47E07A53F313}">
      <dgm:prSet/>
      <dgm:spPr/>
      <dgm:t>
        <a:bodyPr/>
        <a:lstStyle/>
        <a:p>
          <a:endParaRPr lang="en-US"/>
        </a:p>
      </dgm:t>
    </dgm:pt>
    <dgm:pt modelId="{D7B34938-F000-439A-965F-F7AD627D026D}">
      <dgm:prSet custT="1"/>
      <dgm:spPr/>
      <dgm:t>
        <a:bodyPr/>
        <a:lstStyle/>
        <a:p>
          <a:r>
            <a:rPr lang="en-US" sz="1800" dirty="0"/>
            <a:t>SVWD Boundary vs City Boundary (70% overlap)</a:t>
          </a:r>
        </a:p>
        <a:p>
          <a:r>
            <a:rPr lang="en-US" sz="1800" dirty="0"/>
            <a:t>Sphere of Influence – LAFCO Updated 4/5/2023</a:t>
          </a:r>
        </a:p>
      </dgm:t>
    </dgm:pt>
    <dgm:pt modelId="{56014CDD-559E-46CD-9CD2-A0DB9637C619}" type="parTrans" cxnId="{DED17192-593D-44BE-AE10-8F61D81DA392}">
      <dgm:prSet/>
      <dgm:spPr/>
      <dgm:t>
        <a:bodyPr/>
        <a:lstStyle/>
        <a:p>
          <a:endParaRPr lang="en-US"/>
        </a:p>
      </dgm:t>
    </dgm:pt>
    <dgm:pt modelId="{55A47C0F-F776-440A-BF32-1F8330ECBC92}" type="sibTrans" cxnId="{DED17192-593D-44BE-AE10-8F61D81DA392}">
      <dgm:prSet/>
      <dgm:spPr/>
      <dgm:t>
        <a:bodyPr/>
        <a:lstStyle/>
        <a:p>
          <a:endParaRPr lang="en-US"/>
        </a:p>
      </dgm:t>
    </dgm:pt>
    <dgm:pt modelId="{B856E0F1-5708-4BEA-B8A8-222289E16DD3}" type="pres">
      <dgm:prSet presAssocID="{FEBF52EE-D8A1-41F5-994E-B9619F8C2ED2}" presName="vert0" presStyleCnt="0">
        <dgm:presLayoutVars>
          <dgm:dir/>
          <dgm:animOne val="branch"/>
          <dgm:animLvl val="lvl"/>
        </dgm:presLayoutVars>
      </dgm:prSet>
      <dgm:spPr/>
    </dgm:pt>
    <dgm:pt modelId="{4D254398-C232-4121-ADBE-8CDCB43A68BC}" type="pres">
      <dgm:prSet presAssocID="{5E9ACD30-9C5D-469F-9FF5-EBDC66243A0D}" presName="thickLine" presStyleLbl="alignNode1" presStyleIdx="0" presStyleCnt="3"/>
      <dgm:spPr/>
    </dgm:pt>
    <dgm:pt modelId="{41335DD1-CF35-4444-9617-32882CB45FDC}" type="pres">
      <dgm:prSet presAssocID="{5E9ACD30-9C5D-469F-9FF5-EBDC66243A0D}" presName="horz1" presStyleCnt="0"/>
      <dgm:spPr/>
    </dgm:pt>
    <dgm:pt modelId="{2A84A9B3-61EC-4989-96E9-7B03DF1CB170}" type="pres">
      <dgm:prSet presAssocID="{5E9ACD30-9C5D-469F-9FF5-EBDC66243A0D}" presName="tx1" presStyleLbl="revTx" presStyleIdx="0" presStyleCnt="3"/>
      <dgm:spPr/>
    </dgm:pt>
    <dgm:pt modelId="{F9CD9331-7CA4-4647-BF22-C1F59CBC18A2}" type="pres">
      <dgm:prSet presAssocID="{5E9ACD30-9C5D-469F-9FF5-EBDC66243A0D}" presName="vert1" presStyleCnt="0"/>
      <dgm:spPr/>
    </dgm:pt>
    <dgm:pt modelId="{5D639320-BEF5-48E6-9130-FA6B56DC4BFE}" type="pres">
      <dgm:prSet presAssocID="{98F2F13F-59EA-43BE-995A-D1B481369C7E}" presName="thickLine" presStyleLbl="alignNode1" presStyleIdx="1" presStyleCnt="3"/>
      <dgm:spPr/>
    </dgm:pt>
    <dgm:pt modelId="{522D78D2-6FBC-44EC-A142-073EE2FFE5E8}" type="pres">
      <dgm:prSet presAssocID="{98F2F13F-59EA-43BE-995A-D1B481369C7E}" presName="horz1" presStyleCnt="0"/>
      <dgm:spPr/>
    </dgm:pt>
    <dgm:pt modelId="{8BA98FA7-2152-4071-AEAD-81659CCFCF01}" type="pres">
      <dgm:prSet presAssocID="{98F2F13F-59EA-43BE-995A-D1B481369C7E}" presName="tx1" presStyleLbl="revTx" presStyleIdx="1" presStyleCnt="3"/>
      <dgm:spPr/>
    </dgm:pt>
    <dgm:pt modelId="{000179CD-B8ED-41CB-A854-35E07A2C1746}" type="pres">
      <dgm:prSet presAssocID="{98F2F13F-59EA-43BE-995A-D1B481369C7E}" presName="vert1" presStyleCnt="0"/>
      <dgm:spPr/>
    </dgm:pt>
    <dgm:pt modelId="{366B6506-29DF-4BBA-B759-722F6C9BF456}" type="pres">
      <dgm:prSet presAssocID="{D7B34938-F000-439A-965F-F7AD627D026D}" presName="thickLine" presStyleLbl="alignNode1" presStyleIdx="2" presStyleCnt="3"/>
      <dgm:spPr/>
    </dgm:pt>
    <dgm:pt modelId="{BCAE10B5-6D99-45B4-8446-18F7898FEEAD}" type="pres">
      <dgm:prSet presAssocID="{D7B34938-F000-439A-965F-F7AD627D026D}" presName="horz1" presStyleCnt="0"/>
      <dgm:spPr/>
    </dgm:pt>
    <dgm:pt modelId="{45873667-56D1-4391-943B-61EED4F30A0E}" type="pres">
      <dgm:prSet presAssocID="{D7B34938-F000-439A-965F-F7AD627D026D}" presName="tx1" presStyleLbl="revTx" presStyleIdx="2" presStyleCnt="3"/>
      <dgm:spPr/>
    </dgm:pt>
    <dgm:pt modelId="{9C9DE390-0FC3-4B8D-B470-EC9733489BED}" type="pres">
      <dgm:prSet presAssocID="{D7B34938-F000-439A-965F-F7AD627D026D}" presName="vert1" presStyleCnt="0"/>
      <dgm:spPr/>
    </dgm:pt>
  </dgm:ptLst>
  <dgm:cxnLst>
    <dgm:cxn modelId="{5FCC5411-FA26-4BE1-819A-7841B9379650}" type="presOf" srcId="{5E9ACD30-9C5D-469F-9FF5-EBDC66243A0D}" destId="{2A84A9B3-61EC-4989-96E9-7B03DF1CB170}" srcOrd="0" destOrd="0" presId="urn:microsoft.com/office/officeart/2008/layout/LinedList"/>
    <dgm:cxn modelId="{C1F36834-A105-4C4B-9D86-250441E17125}" type="presOf" srcId="{98F2F13F-59EA-43BE-995A-D1B481369C7E}" destId="{8BA98FA7-2152-4071-AEAD-81659CCFCF01}" srcOrd="0" destOrd="0" presId="urn:microsoft.com/office/officeart/2008/layout/LinedList"/>
    <dgm:cxn modelId="{C9594461-8F6E-41DB-A762-DBE4E6356BBE}" type="presOf" srcId="{FEBF52EE-D8A1-41F5-994E-B9619F8C2ED2}" destId="{B856E0F1-5708-4BEA-B8A8-222289E16DD3}" srcOrd="0" destOrd="0" presId="urn:microsoft.com/office/officeart/2008/layout/LinedList"/>
    <dgm:cxn modelId="{C3071A76-80B3-49D1-8951-47E07A53F313}" srcId="{FEBF52EE-D8A1-41F5-994E-B9619F8C2ED2}" destId="{98F2F13F-59EA-43BE-995A-D1B481369C7E}" srcOrd="1" destOrd="0" parTransId="{95D05BE6-343E-4D79-A3FA-6614BCCCDEDF}" sibTransId="{602D6F6F-B428-4348-965A-605D59CD3712}"/>
    <dgm:cxn modelId="{1DBC627D-C479-450A-9804-3767028A00CA}" srcId="{FEBF52EE-D8A1-41F5-994E-B9619F8C2ED2}" destId="{5E9ACD30-9C5D-469F-9FF5-EBDC66243A0D}" srcOrd="0" destOrd="0" parTransId="{D10CDDFB-5B69-42E5-81C1-2395344C696F}" sibTransId="{B2358C43-EC7C-4078-A610-78EC339F59FD}"/>
    <dgm:cxn modelId="{DED17192-593D-44BE-AE10-8F61D81DA392}" srcId="{FEBF52EE-D8A1-41F5-994E-B9619F8C2ED2}" destId="{D7B34938-F000-439A-965F-F7AD627D026D}" srcOrd="2" destOrd="0" parTransId="{56014CDD-559E-46CD-9CD2-A0DB9637C619}" sibTransId="{55A47C0F-F776-440A-BF32-1F8330ECBC92}"/>
    <dgm:cxn modelId="{0160E2DD-7886-4A0B-ADC3-072ADCF3CC79}" type="presOf" srcId="{D7B34938-F000-439A-965F-F7AD627D026D}" destId="{45873667-56D1-4391-943B-61EED4F30A0E}" srcOrd="0" destOrd="0" presId="urn:microsoft.com/office/officeart/2008/layout/LinedList"/>
    <dgm:cxn modelId="{09054CBB-27A4-424D-8A1E-7AC226DD1EAC}" type="presParOf" srcId="{B856E0F1-5708-4BEA-B8A8-222289E16DD3}" destId="{4D254398-C232-4121-ADBE-8CDCB43A68BC}" srcOrd="0" destOrd="0" presId="urn:microsoft.com/office/officeart/2008/layout/LinedList"/>
    <dgm:cxn modelId="{6008F0B8-9123-43D8-B54C-58542824F83F}" type="presParOf" srcId="{B856E0F1-5708-4BEA-B8A8-222289E16DD3}" destId="{41335DD1-CF35-4444-9617-32882CB45FDC}" srcOrd="1" destOrd="0" presId="urn:microsoft.com/office/officeart/2008/layout/LinedList"/>
    <dgm:cxn modelId="{F1CD5365-7954-405D-8421-704CE2825252}" type="presParOf" srcId="{41335DD1-CF35-4444-9617-32882CB45FDC}" destId="{2A84A9B3-61EC-4989-96E9-7B03DF1CB170}" srcOrd="0" destOrd="0" presId="urn:microsoft.com/office/officeart/2008/layout/LinedList"/>
    <dgm:cxn modelId="{292ABE0F-683E-4E2E-AD60-A19EF237E96B}" type="presParOf" srcId="{41335DD1-CF35-4444-9617-32882CB45FDC}" destId="{F9CD9331-7CA4-4647-BF22-C1F59CBC18A2}" srcOrd="1" destOrd="0" presId="urn:microsoft.com/office/officeart/2008/layout/LinedList"/>
    <dgm:cxn modelId="{D1061B13-292D-4B88-886A-626FB373C0BF}" type="presParOf" srcId="{B856E0F1-5708-4BEA-B8A8-222289E16DD3}" destId="{5D639320-BEF5-48E6-9130-FA6B56DC4BFE}" srcOrd="2" destOrd="0" presId="urn:microsoft.com/office/officeart/2008/layout/LinedList"/>
    <dgm:cxn modelId="{463D97CD-F431-4801-A7D1-BD405E55CACB}" type="presParOf" srcId="{B856E0F1-5708-4BEA-B8A8-222289E16DD3}" destId="{522D78D2-6FBC-44EC-A142-073EE2FFE5E8}" srcOrd="3" destOrd="0" presId="urn:microsoft.com/office/officeart/2008/layout/LinedList"/>
    <dgm:cxn modelId="{AF056806-5990-4625-80F9-9F0EF7DCA12F}" type="presParOf" srcId="{522D78D2-6FBC-44EC-A142-073EE2FFE5E8}" destId="{8BA98FA7-2152-4071-AEAD-81659CCFCF01}" srcOrd="0" destOrd="0" presId="urn:microsoft.com/office/officeart/2008/layout/LinedList"/>
    <dgm:cxn modelId="{54FADF1B-0937-4414-96C8-2D3D2DADCAD1}" type="presParOf" srcId="{522D78D2-6FBC-44EC-A142-073EE2FFE5E8}" destId="{000179CD-B8ED-41CB-A854-35E07A2C1746}" srcOrd="1" destOrd="0" presId="urn:microsoft.com/office/officeart/2008/layout/LinedList"/>
    <dgm:cxn modelId="{0E4A8A6E-3A89-42FF-B4EE-7E9420064737}" type="presParOf" srcId="{B856E0F1-5708-4BEA-B8A8-222289E16DD3}" destId="{366B6506-29DF-4BBA-B759-722F6C9BF456}" srcOrd="4" destOrd="0" presId="urn:microsoft.com/office/officeart/2008/layout/LinedList"/>
    <dgm:cxn modelId="{C50C08F5-A1F7-42F1-A22E-213B2768B6BD}" type="presParOf" srcId="{B856E0F1-5708-4BEA-B8A8-222289E16DD3}" destId="{BCAE10B5-6D99-45B4-8446-18F7898FEEAD}" srcOrd="5" destOrd="0" presId="urn:microsoft.com/office/officeart/2008/layout/LinedList"/>
    <dgm:cxn modelId="{05020C6B-4508-4D8B-978F-6623ED78BB6E}" type="presParOf" srcId="{BCAE10B5-6D99-45B4-8446-18F7898FEEAD}" destId="{45873667-56D1-4391-943B-61EED4F30A0E}" srcOrd="0" destOrd="0" presId="urn:microsoft.com/office/officeart/2008/layout/LinedList"/>
    <dgm:cxn modelId="{1EEBEA4B-C2CD-4360-8E57-75C339602B99}" type="presParOf" srcId="{BCAE10B5-6D99-45B4-8446-18F7898FEEAD}" destId="{9C9DE390-0FC3-4B8D-B470-EC9733489B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A0338-3F4B-4066-A229-6912F02F8100}">
      <dsp:nvSpPr>
        <dsp:cNvPr id="0" name=""/>
        <dsp:cNvSpPr/>
      </dsp:nvSpPr>
      <dsp:spPr>
        <a:xfrm>
          <a:off x="0" y="4150553"/>
          <a:ext cx="1230170" cy="13623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90" tIns="142240" rIns="8749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Preview</a:t>
          </a:r>
          <a:endParaRPr lang="en-US" sz="2000" kern="1200" dirty="0"/>
        </a:p>
      </dsp:txBody>
      <dsp:txXfrm>
        <a:off x="0" y="4150553"/>
        <a:ext cx="1230170" cy="1362304"/>
      </dsp:txXfrm>
    </dsp:sp>
    <dsp:sp modelId="{E7B9D186-9F1D-4D82-B82E-9D9F14E27B6B}">
      <dsp:nvSpPr>
        <dsp:cNvPr id="0" name=""/>
        <dsp:cNvSpPr/>
      </dsp:nvSpPr>
      <dsp:spPr>
        <a:xfrm>
          <a:off x="1230169" y="4150553"/>
          <a:ext cx="3690510" cy="136230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61" tIns="254000" rIns="74861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Upcoming draft and adoption schedule</a:t>
          </a:r>
        </a:p>
      </dsp:txBody>
      <dsp:txXfrm>
        <a:off x="1230169" y="4150553"/>
        <a:ext cx="3690510" cy="1362304"/>
      </dsp:txXfrm>
    </dsp:sp>
    <dsp:sp modelId="{1CB21FBC-AF3D-4714-A0BB-A9E7AECF30F5}">
      <dsp:nvSpPr>
        <dsp:cNvPr id="0" name=""/>
        <dsp:cNvSpPr/>
      </dsp:nvSpPr>
      <dsp:spPr>
        <a:xfrm rot="10800000">
          <a:off x="0" y="2075763"/>
          <a:ext cx="1230170" cy="209522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90" tIns="142240" rIns="8749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Updates</a:t>
          </a:r>
          <a:endParaRPr lang="en-US" sz="2000" kern="1200" dirty="0"/>
        </a:p>
      </dsp:txBody>
      <dsp:txXfrm rot="-10800000">
        <a:off x="0" y="2075763"/>
        <a:ext cx="1230170" cy="1361895"/>
      </dsp:txXfrm>
    </dsp:sp>
    <dsp:sp modelId="{E8004346-8DE8-4DAC-98C7-2F435A683837}">
      <dsp:nvSpPr>
        <dsp:cNvPr id="0" name=""/>
        <dsp:cNvSpPr/>
      </dsp:nvSpPr>
      <dsp:spPr>
        <a:xfrm>
          <a:off x="1230169" y="2075763"/>
          <a:ext cx="3690510" cy="136189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61" tIns="254000" rIns="74861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Key Findings</a:t>
          </a:r>
        </a:p>
      </dsp:txBody>
      <dsp:txXfrm>
        <a:off x="1230169" y="2075763"/>
        <a:ext cx="3690510" cy="1361895"/>
      </dsp:txXfrm>
    </dsp:sp>
    <dsp:sp modelId="{059E0B45-F45C-4EE2-B866-66E63302B05E}">
      <dsp:nvSpPr>
        <dsp:cNvPr id="0" name=""/>
        <dsp:cNvSpPr/>
      </dsp:nvSpPr>
      <dsp:spPr>
        <a:xfrm rot="10800000">
          <a:off x="0" y="974"/>
          <a:ext cx="1230170" cy="209522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90" tIns="142240" rIns="8749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Overview</a:t>
          </a:r>
        </a:p>
      </dsp:txBody>
      <dsp:txXfrm rot="-10800000">
        <a:off x="0" y="974"/>
        <a:ext cx="1230170" cy="1361895"/>
      </dsp:txXfrm>
    </dsp:sp>
    <dsp:sp modelId="{EF2615FD-B85C-4A48-A907-EA6E8E7EE2AF}">
      <dsp:nvSpPr>
        <dsp:cNvPr id="0" name=""/>
        <dsp:cNvSpPr/>
      </dsp:nvSpPr>
      <dsp:spPr>
        <a:xfrm>
          <a:off x="1230169" y="974"/>
          <a:ext cx="3690510" cy="136189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61" tIns="254000" rIns="74861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kern="1200" dirty="0"/>
            <a:t>2025 Urban Water Management Plan</a:t>
          </a:r>
        </a:p>
      </dsp:txBody>
      <dsp:txXfrm>
        <a:off x="1230169" y="974"/>
        <a:ext cx="3690510" cy="1361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ED5D2-4B28-454E-BE27-57DF5856BE33}">
      <dsp:nvSpPr>
        <dsp:cNvPr id="0" name=""/>
        <dsp:cNvSpPr/>
      </dsp:nvSpPr>
      <dsp:spPr>
        <a:xfrm>
          <a:off x="0" y="2687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1B0D1-5DD9-4915-8012-EC70CB48D680}">
      <dsp:nvSpPr>
        <dsp:cNvPr id="0" name=""/>
        <dsp:cNvSpPr/>
      </dsp:nvSpPr>
      <dsp:spPr>
        <a:xfrm>
          <a:off x="0" y="2687"/>
          <a:ext cx="4697730" cy="91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Mandated by CA Water Code to be submitted to DWR every 5 years. Due </a:t>
          </a:r>
          <a:r>
            <a:rPr lang="en-US" sz="1800" b="0" kern="1200"/>
            <a:t>July 1, 2026</a:t>
          </a:r>
        </a:p>
      </dsp:txBody>
      <dsp:txXfrm>
        <a:off x="0" y="2687"/>
        <a:ext cx="4697730" cy="916552"/>
      </dsp:txXfrm>
    </dsp:sp>
    <dsp:sp modelId="{175D5496-6456-4B9A-B38A-6A47C1086455}">
      <dsp:nvSpPr>
        <dsp:cNvPr id="0" name=""/>
        <dsp:cNvSpPr/>
      </dsp:nvSpPr>
      <dsp:spPr>
        <a:xfrm>
          <a:off x="0" y="919239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1ADE2-C193-4C2C-9F2A-0044C272A975}">
      <dsp:nvSpPr>
        <dsp:cNvPr id="0" name=""/>
        <dsp:cNvSpPr/>
      </dsp:nvSpPr>
      <dsp:spPr>
        <a:xfrm>
          <a:off x="0" y="919239"/>
          <a:ext cx="4697730" cy="91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Provides water supply and demand projections over a 25-year horizon</a:t>
          </a:r>
        </a:p>
      </dsp:txBody>
      <dsp:txXfrm>
        <a:off x="0" y="919239"/>
        <a:ext cx="4697730" cy="916552"/>
      </dsp:txXfrm>
    </dsp:sp>
    <dsp:sp modelId="{AF066233-9656-4B62-87CF-483D1638F7C8}">
      <dsp:nvSpPr>
        <dsp:cNvPr id="0" name=""/>
        <dsp:cNvSpPr/>
      </dsp:nvSpPr>
      <dsp:spPr>
        <a:xfrm>
          <a:off x="0" y="1835791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6A798-4D70-4595-8DB9-87CCC817FB63}">
      <dsp:nvSpPr>
        <dsp:cNvPr id="0" name=""/>
        <dsp:cNvSpPr/>
      </dsp:nvSpPr>
      <dsp:spPr>
        <a:xfrm>
          <a:off x="0" y="1835791"/>
          <a:ext cx="4697730" cy="91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Evaluates reliability under drought conditions</a:t>
          </a:r>
        </a:p>
      </dsp:txBody>
      <dsp:txXfrm>
        <a:off x="0" y="1835791"/>
        <a:ext cx="4697730" cy="916552"/>
      </dsp:txXfrm>
    </dsp:sp>
    <dsp:sp modelId="{B5055C64-1F6F-4F70-BD2A-2A1882714602}">
      <dsp:nvSpPr>
        <dsp:cNvPr id="0" name=""/>
        <dsp:cNvSpPr/>
      </dsp:nvSpPr>
      <dsp:spPr>
        <a:xfrm>
          <a:off x="0" y="2752344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25C69-B1FA-4ABB-8587-5A882A640C9E}">
      <dsp:nvSpPr>
        <dsp:cNvPr id="0" name=""/>
        <dsp:cNvSpPr/>
      </dsp:nvSpPr>
      <dsp:spPr>
        <a:xfrm>
          <a:off x="0" y="2752344"/>
          <a:ext cx="4697730" cy="91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DWR Guidebook has standard reporting tables and requirements  </a:t>
          </a:r>
        </a:p>
      </dsp:txBody>
      <dsp:txXfrm>
        <a:off x="0" y="2752344"/>
        <a:ext cx="4697730" cy="916552"/>
      </dsp:txXfrm>
    </dsp:sp>
    <dsp:sp modelId="{CA075437-CEF7-48E4-9103-AF791927AD07}">
      <dsp:nvSpPr>
        <dsp:cNvPr id="0" name=""/>
        <dsp:cNvSpPr/>
      </dsp:nvSpPr>
      <dsp:spPr>
        <a:xfrm>
          <a:off x="0" y="3668896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A777B-D39F-40DD-A829-32E933B7A7B2}">
      <dsp:nvSpPr>
        <dsp:cNvPr id="0" name=""/>
        <dsp:cNvSpPr/>
      </dsp:nvSpPr>
      <dsp:spPr>
        <a:xfrm>
          <a:off x="0" y="3668896"/>
          <a:ext cx="4697730" cy="91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LAFCO &amp; County planners rely on the UWMP for development project approvals</a:t>
          </a:r>
        </a:p>
      </dsp:txBody>
      <dsp:txXfrm>
        <a:off x="0" y="3668896"/>
        <a:ext cx="4697730" cy="916552"/>
      </dsp:txXfrm>
    </dsp:sp>
    <dsp:sp modelId="{27A07FFC-49F7-45E9-BD4C-7B053016330C}">
      <dsp:nvSpPr>
        <dsp:cNvPr id="0" name=""/>
        <dsp:cNvSpPr/>
      </dsp:nvSpPr>
      <dsp:spPr>
        <a:xfrm>
          <a:off x="0" y="4585448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976C5-28D6-4AC4-8D89-6BF026CA9216}">
      <dsp:nvSpPr>
        <dsp:cNvPr id="0" name=""/>
        <dsp:cNvSpPr/>
      </dsp:nvSpPr>
      <dsp:spPr>
        <a:xfrm>
          <a:off x="0" y="4585448"/>
          <a:ext cx="4697730" cy="91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Maintains Eligibility for certain State loan/grants</a:t>
          </a:r>
        </a:p>
      </dsp:txBody>
      <dsp:txXfrm>
        <a:off x="0" y="4585448"/>
        <a:ext cx="4697730" cy="916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54398-C232-4121-ADBE-8CDCB43A68BC}">
      <dsp:nvSpPr>
        <dsp:cNvPr id="0" name=""/>
        <dsp:cNvSpPr/>
      </dsp:nvSpPr>
      <dsp:spPr>
        <a:xfrm>
          <a:off x="0" y="2056"/>
          <a:ext cx="314249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4A9B3-61EC-4989-96E9-7B03DF1CB170}">
      <dsp:nvSpPr>
        <dsp:cNvPr id="0" name=""/>
        <dsp:cNvSpPr/>
      </dsp:nvSpPr>
      <dsp:spPr>
        <a:xfrm>
          <a:off x="0" y="2056"/>
          <a:ext cx="3142498" cy="140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Potable </a:t>
          </a:r>
          <a:r>
            <a:rPr lang="en-US" sz="1800" kern="1200" dirty="0"/>
            <a:t>(3,941 Customers)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6 Groundwater wells / 4 WTPs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8 Storage tanks / 11 Zones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Interties - SLVWD and (coming) Santa Cruz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kern="1200" dirty="0"/>
        </a:p>
      </dsp:txBody>
      <dsp:txXfrm>
        <a:off x="0" y="2056"/>
        <a:ext cx="3142498" cy="1402320"/>
      </dsp:txXfrm>
    </dsp:sp>
    <dsp:sp modelId="{5D639320-BEF5-48E6-9130-FA6B56DC4BFE}">
      <dsp:nvSpPr>
        <dsp:cNvPr id="0" name=""/>
        <dsp:cNvSpPr/>
      </dsp:nvSpPr>
      <dsp:spPr>
        <a:xfrm>
          <a:off x="0" y="1404376"/>
          <a:ext cx="314249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98FA7-2152-4071-AEAD-81659CCFCF01}">
      <dsp:nvSpPr>
        <dsp:cNvPr id="0" name=""/>
        <dsp:cNvSpPr/>
      </dsp:nvSpPr>
      <dsp:spPr>
        <a:xfrm>
          <a:off x="0" y="1404376"/>
          <a:ext cx="3142498" cy="140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Recycled </a:t>
          </a:r>
          <a:r>
            <a:rPr lang="en-US" sz="1800" kern="1200" dirty="0"/>
            <a:t>(82 customers)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City WRF (Title 22) supply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9-miles of Purple pipe network</a:t>
          </a:r>
        </a:p>
      </dsp:txBody>
      <dsp:txXfrm>
        <a:off x="0" y="1404376"/>
        <a:ext cx="3142498" cy="1402320"/>
      </dsp:txXfrm>
    </dsp:sp>
    <dsp:sp modelId="{366B6506-29DF-4BBA-B759-722F6C9BF456}">
      <dsp:nvSpPr>
        <dsp:cNvPr id="0" name=""/>
        <dsp:cNvSpPr/>
      </dsp:nvSpPr>
      <dsp:spPr>
        <a:xfrm>
          <a:off x="0" y="2806697"/>
          <a:ext cx="314249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73667-56D1-4391-943B-61EED4F30A0E}">
      <dsp:nvSpPr>
        <dsp:cNvPr id="0" name=""/>
        <dsp:cNvSpPr/>
      </dsp:nvSpPr>
      <dsp:spPr>
        <a:xfrm>
          <a:off x="0" y="2806697"/>
          <a:ext cx="3142498" cy="140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SVWD Boundary vs City Boundary (70% overlap)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Sphere of Influence – LAFCO Updated 4/5/2023</a:t>
          </a:r>
        </a:p>
      </dsp:txBody>
      <dsp:txXfrm>
        <a:off x="0" y="2806697"/>
        <a:ext cx="3142498" cy="140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8A5CB-DEE9-40C8-93A5-90FDDFC02241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33363-B3D1-485C-B2F5-45579FA6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5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33363-B3D1-485C-B2F5-45579FA64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474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F3AE8-F1EB-BF9B-4C0D-A70CA4C5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2062A5-33B9-161C-CB88-21BAB9B687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570103-8618-7CC8-1444-C8B306314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D282A-8148-C755-48A3-9563952DB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33363-B3D1-485C-B2F5-45579FA64C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2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33363-B3D1-485C-B2F5-45579FA64C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18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8D986-2C39-E6A5-BDF3-0C011F0AF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BE90E0-5940-EF36-658B-3DC0DAB53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02157F-F078-A990-1FDC-C7F25F0EB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B1D51-B9EE-54C7-8A0B-BD213B114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33363-B3D1-485C-B2F5-45579FA64C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8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33363-B3D1-485C-B2F5-45579FA64C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85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302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989070"/>
            <a:ext cx="5486400" cy="411480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33363-B3D1-485C-B2F5-45579FA64C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1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33363-B3D1-485C-B2F5-45579FA64C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2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33363-B3D1-485C-B2F5-45579FA64C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46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Scotts Valley 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33363-B3D1-485C-B2F5-45579FA64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440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 overview on historic growth and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33363-B3D1-485C-B2F5-45579FA64C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28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10AD9-B4B6-CF2C-E7C6-237B287F0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1AD11C-F1C8-52A8-53B9-613130504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B4302B-E2B8-0C7D-897A-44192998AA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on: </a:t>
            </a:r>
          </a:p>
          <a:p>
            <a:r>
              <a:rPr lang="en-US" dirty="0"/>
              <a:t>Service connections </a:t>
            </a:r>
          </a:p>
          <a:p>
            <a:r>
              <a:rPr lang="en-US" dirty="0"/>
              <a:t>Observed usage – consistent / stable patterns since 2017</a:t>
            </a:r>
          </a:p>
          <a:p>
            <a:r>
              <a:rPr lang="en-US" dirty="0"/>
              <a:t>Conservative assumptions: No future conservation reductions assumed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E2561-C57D-5279-D67D-41E13E226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33363-B3D1-485C-B2F5-45579FA64C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4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08C6F-C090-309B-E1CA-7F3DC64D7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436D7B-0D53-F2F7-C6A3-9E6D8E4B5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B8321A-4007-DD95-610C-55AC80B9E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F06D7-CF56-9789-93C2-CC56018D4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33363-B3D1-485C-B2F5-45579FA64C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9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4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8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25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74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0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13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18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21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25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0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84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8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49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7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8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3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1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5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2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909" y="1248587"/>
            <a:ext cx="7423355" cy="168025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8353A"/>
                </a:solidFill>
              </a:rPr>
              <a:t>Scotts Valley Water District </a:t>
            </a:r>
            <a:br>
              <a:rPr lang="en-US" sz="3600" dirty="0">
                <a:solidFill>
                  <a:srgbClr val="28353A"/>
                </a:solidFill>
              </a:rPr>
            </a:br>
            <a:r>
              <a:rPr lang="en-US" sz="2800" dirty="0">
                <a:solidFill>
                  <a:srgbClr val="28353A"/>
                </a:solidFill>
              </a:rPr>
              <a:t>Board of Directors</a:t>
            </a:r>
            <a:endParaRPr lang="en-US" sz="3600" dirty="0">
              <a:solidFill>
                <a:srgbClr val="28353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908" y="3158138"/>
            <a:ext cx="7423355" cy="2225887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>
                <a:solidFill>
                  <a:srgbClr val="28353A"/>
                </a:solidFill>
              </a:rPr>
              <a:t>June 11, 2026</a:t>
            </a:r>
          </a:p>
          <a:p>
            <a:r>
              <a:rPr lang="en-US" sz="2800" b="1" dirty="0">
                <a:solidFill>
                  <a:srgbClr val="28353A"/>
                </a:solidFill>
              </a:rPr>
              <a:t>2025 Urban Water Management Plan</a:t>
            </a:r>
          </a:p>
          <a:p>
            <a:r>
              <a:rPr lang="en-US" sz="2800" b="1" dirty="0">
                <a:solidFill>
                  <a:srgbClr val="28353A"/>
                </a:solidFill>
              </a:rPr>
              <a:t>Status and Overview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BE3235C-77C7-C7FD-7A5A-F7E29ED469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53475" y="5042152"/>
            <a:ext cx="3037049" cy="7600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2A421B-85EA-9251-5019-51D638D284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7273" y="680701"/>
            <a:ext cx="1578786" cy="10565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87E7A-00B7-516C-92E3-E4A669B83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3A662-7F71-5791-954C-DC45ED22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en-US" sz="4700"/>
              <a:t>Water Supply Overview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6B89ACF-67AF-58BA-7177-4E10131F5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en-US" sz="1900"/>
              <a:t>Groundwater System</a:t>
            </a:r>
          </a:p>
          <a:p>
            <a:pPr lvl="1"/>
            <a:r>
              <a:rPr lang="en-US" sz="1900"/>
              <a:t>SMGB Supply (GSP) </a:t>
            </a:r>
          </a:p>
          <a:p>
            <a:pPr lvl="1"/>
            <a:r>
              <a:rPr lang="en-US" sz="1900"/>
              <a:t>SVWD Baseline Pumping 1,300 AFY (Butano &amp; Lompico aquifers)</a:t>
            </a:r>
          </a:p>
          <a:p>
            <a:pPr lvl="1"/>
            <a:r>
              <a:rPr lang="en-US" sz="1900"/>
              <a:t>Projected to be sustainable under future scenarios</a:t>
            </a:r>
          </a:p>
          <a:p>
            <a:pPr lvl="1"/>
            <a:r>
              <a:rPr lang="en-US" sz="1900"/>
              <a:t>While groundwater is susceptible to climatic variability, reliability is supported through by active management under the GSP and implementation of the WSCP</a:t>
            </a:r>
          </a:p>
          <a:p>
            <a:r>
              <a:rPr lang="en-US" sz="1900"/>
              <a:t>Recycled Water (City WRF)</a:t>
            </a:r>
          </a:p>
          <a:p>
            <a:pPr lvl="1"/>
            <a:r>
              <a:rPr lang="en-US" sz="1900"/>
              <a:t>Ongoing use and viable for future growth needs</a:t>
            </a:r>
          </a:p>
          <a:p>
            <a:r>
              <a:rPr lang="en-US" sz="1900"/>
              <a:t>Future Project – Regional Intertie </a:t>
            </a:r>
          </a:p>
        </p:txBody>
      </p:sp>
    </p:spTree>
    <p:extLst>
      <p:ext uri="{BB962C8B-B14F-4D97-AF65-F5344CB8AC3E}">
        <p14:creationId xmlns:p14="http://schemas.microsoft.com/office/powerpoint/2010/main" val="3818156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A673BB-390C-A31C-6F79-2C5BF0125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92380-6C34-560B-4A56-FC9F9F96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en-US" sz="4000"/>
              <a:t>Water Loss &amp; State Regulations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49EE10-2E63-49CD-3746-8D554484D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en-US" sz="1600"/>
              <a:t>SWRCB has established</a:t>
            </a:r>
          </a:p>
          <a:p>
            <a:pPr lvl="1"/>
            <a:r>
              <a:rPr lang="en-US" sz="1600"/>
              <a:t>Water Loss Standard (SB 555) – </a:t>
            </a:r>
            <a:r>
              <a:rPr lang="en-US" sz="1600" i="1"/>
              <a:t>water audits, water losses</a:t>
            </a:r>
            <a:endParaRPr lang="en-US" sz="1600"/>
          </a:p>
          <a:p>
            <a:pPr lvl="1"/>
            <a:r>
              <a:rPr lang="en-US" sz="1600"/>
              <a:t>Water Use Objectives (SB 606) – </a:t>
            </a:r>
            <a:r>
              <a:rPr lang="en-US" sz="1600" i="1"/>
              <a:t>indoor 48 gpcd</a:t>
            </a:r>
            <a:endParaRPr lang="en-US" sz="1600"/>
          </a:p>
          <a:p>
            <a:pPr lvl="1"/>
            <a:r>
              <a:rPr lang="en-US" sz="1600"/>
              <a:t>Not enforced through UWMP, but progress is reported</a:t>
            </a:r>
          </a:p>
          <a:p>
            <a:pPr lvl="1"/>
            <a:r>
              <a:rPr lang="en-US" sz="1600"/>
              <a:t>Enforcement begins 2028, compliance tracking  2025-2027 </a:t>
            </a:r>
          </a:p>
          <a:p>
            <a:r>
              <a:rPr lang="en-US" sz="1600"/>
              <a:t>SVWD</a:t>
            </a:r>
          </a:p>
          <a:p>
            <a:pPr lvl="1"/>
            <a:r>
              <a:rPr lang="en-US" sz="1600"/>
              <a:t>State assigned Real Water Loss standard for each supplier</a:t>
            </a:r>
          </a:p>
          <a:p>
            <a:pPr lvl="1"/>
            <a:r>
              <a:rPr lang="en-US" sz="1600"/>
              <a:t>SVWD baseline 15.6 gallons per SC per day (gpscd)</a:t>
            </a:r>
          </a:p>
          <a:p>
            <a:pPr lvl="1"/>
            <a:r>
              <a:rPr lang="en-US" sz="1600"/>
              <a:t>State Standard assigned 15.6 gpscd</a:t>
            </a:r>
          </a:p>
          <a:p>
            <a:pPr lvl="1"/>
            <a:r>
              <a:rPr lang="en-US" sz="1600"/>
              <a:t>Most recent audit: 14.0 gpscd (varies year to year)</a:t>
            </a:r>
          </a:p>
          <a:p>
            <a:pPr lvl="1"/>
            <a:r>
              <a:rPr lang="en-US" sz="1600"/>
              <a:t>Evaluating water loss reporting and future savings</a:t>
            </a:r>
          </a:p>
          <a:p>
            <a:pPr lvl="1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03420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r>
              <a:rPr lang="en-US" sz="2100"/>
              <a:t>The 2025 UWMP confirms adequate supplies</a:t>
            </a:r>
          </a:p>
          <a:p>
            <a:r>
              <a:rPr lang="en-US" sz="2100"/>
              <a:t>Growth and demand assumptions are conservative</a:t>
            </a:r>
          </a:p>
          <a:p>
            <a:r>
              <a:rPr lang="en-US" sz="2100"/>
              <a:t>Groundwater remains a reliable supply</a:t>
            </a:r>
          </a:p>
          <a:p>
            <a:r>
              <a:rPr lang="en-US" sz="2100"/>
              <a:t>Plan is consistent with State requirements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307ADE-F7AA-6DEB-A354-B5A6696E0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05A79-FDC3-82D7-CE65-8918566C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D091-575C-4473-006C-53BE500BA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r>
              <a:rPr lang="en-US" sz="2100"/>
              <a:t>Public draft May 28 </a:t>
            </a:r>
          </a:p>
          <a:p>
            <a:r>
              <a:rPr lang="en-US" sz="2100"/>
              <a:t>Public hearing June 11 (Board meeting)</a:t>
            </a:r>
          </a:p>
          <a:p>
            <a:r>
              <a:rPr lang="en-US" sz="2100"/>
              <a:t>Adoption by Board resolution</a:t>
            </a:r>
          </a:p>
          <a:p>
            <a:r>
              <a:rPr lang="en-US" sz="2100"/>
              <a:t>Submit to DWR by July 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093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48587"/>
            <a:ext cx="6858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60A690-33A2-A13A-868B-183695643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AF2C9-5ADC-CBFD-E2C9-334656B9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28353A"/>
                </a:solidFill>
              </a:rPr>
              <a:t>Purpose and Outcome Today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60175A-F65E-FFA4-82EF-054F30A24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121387"/>
              </p:ext>
            </p:extLst>
          </p:nvPr>
        </p:nvGraphicFramePr>
        <p:xfrm>
          <a:off x="3830128" y="676656"/>
          <a:ext cx="4920680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445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9"/>
            <a:ext cx="2530602" cy="5567891"/>
          </a:xfrm>
        </p:spPr>
        <p:txBody>
          <a:bodyPr>
            <a:normAutofit/>
          </a:bodyPr>
          <a:lstStyle/>
          <a:p>
            <a:r>
              <a:rPr lang="en-US" sz="4500"/>
              <a:t>UWMP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055E4E-9E9B-0071-2868-90A8A8575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480302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500" kern="1200">
                <a:latin typeface="+mj-lt"/>
                <a:ea typeface="+mj-ea"/>
                <a:cs typeface="+mj-cs"/>
              </a:rPr>
              <a:t>Schedule for Preparation and Adoption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90844"/>
              </p:ext>
            </p:extLst>
          </p:nvPr>
        </p:nvGraphicFramePr>
        <p:xfrm>
          <a:off x="628650" y="2106817"/>
          <a:ext cx="7884411" cy="39275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24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0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753">
                <a:tc>
                  <a:txBody>
                    <a:bodyPr/>
                    <a:lstStyle/>
                    <a:p>
                      <a:r>
                        <a:rPr lang="en-US" sz="1600"/>
                        <a:t>Date</a:t>
                      </a:r>
                    </a:p>
                  </a:txBody>
                  <a:tcPr marL="93845" marR="93845" marT="46923" marB="46923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Milestone / Action</a:t>
                      </a:r>
                    </a:p>
                  </a:txBody>
                  <a:tcPr marL="93845" marR="93845" marT="46923" marB="469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75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455A63"/>
                          </a:solidFill>
                        </a:rPr>
                        <a:t>Dec 2025</a:t>
                      </a:r>
                    </a:p>
                  </a:txBody>
                  <a:tcPr marL="93845" marR="93845" marT="46923" marB="46923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rgbClr val="455A63"/>
                          </a:solidFill>
                        </a:rPr>
                        <a:t>Contract Award</a:t>
                      </a:r>
                      <a:endParaRPr lang="en-US" sz="1600" b="0" i="1">
                        <a:solidFill>
                          <a:srgbClr val="455A63"/>
                        </a:solidFill>
                      </a:endParaRPr>
                    </a:p>
                  </a:txBody>
                  <a:tcPr marL="93845" marR="93845" marT="46923" marB="469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75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455A63"/>
                          </a:solidFill>
                        </a:rPr>
                        <a:t>Feb 3, 2026</a:t>
                      </a:r>
                    </a:p>
                  </a:txBody>
                  <a:tcPr marL="93845" marR="93845" marT="46923" marB="46923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455A63"/>
                          </a:solidFill>
                        </a:rPr>
                        <a:t>60-day agency letters</a:t>
                      </a:r>
                    </a:p>
                  </a:txBody>
                  <a:tcPr marL="93845" marR="93845" marT="46923" marB="469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75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455A63"/>
                          </a:solidFill>
                        </a:rPr>
                        <a:t>Feb 23 &amp; Mar 12, 2026</a:t>
                      </a:r>
                    </a:p>
                  </a:txBody>
                  <a:tcPr marL="93845" marR="93845" marT="46923" marB="46923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rgbClr val="455A63"/>
                          </a:solidFill>
                        </a:rPr>
                        <a:t>Presentations: Population &amp; Demand</a:t>
                      </a:r>
                      <a:endParaRPr lang="en-US" sz="1600" b="0" i="0">
                        <a:solidFill>
                          <a:srgbClr val="455A63"/>
                        </a:solidFill>
                      </a:endParaRPr>
                    </a:p>
                  </a:txBody>
                  <a:tcPr marL="93845" marR="93845" marT="46923" marB="46923"/>
                </a:tc>
                <a:extLst>
                  <a:ext uri="{0D108BD9-81ED-4DB2-BD59-A6C34878D82A}">
                    <a16:rowId xmlns:a16="http://schemas.microsoft.com/office/drawing/2014/main" val="3160374172"/>
                  </a:ext>
                </a:extLst>
              </a:tr>
              <a:tr h="3927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55A63"/>
                          </a:solidFill>
                        </a:rPr>
                        <a:t>Apr 27 &amp; May 14, 2026</a:t>
                      </a:r>
                    </a:p>
                  </a:txBody>
                  <a:tcPr marL="93845" marR="93845" marT="46923" marB="46923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455A63"/>
                          </a:solidFill>
                        </a:rPr>
                        <a:t>Presentations: WSCP Updates and Adoption</a:t>
                      </a:r>
                      <a:endParaRPr lang="en-US" sz="1600" b="0" i="0" dirty="0">
                        <a:solidFill>
                          <a:srgbClr val="455A63"/>
                        </a:solidFill>
                      </a:endParaRPr>
                    </a:p>
                  </a:txBody>
                  <a:tcPr marL="93845" marR="93845" marT="46923" marB="469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7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55A63"/>
                          </a:solidFill>
                        </a:rPr>
                        <a:t>May 27, 2026</a:t>
                      </a:r>
                    </a:p>
                  </a:txBody>
                  <a:tcPr marL="93845" marR="93845" marT="46923" marB="4692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55A63"/>
                          </a:solidFill>
                        </a:rPr>
                        <a:t>Presentation: UWMP Overview </a:t>
                      </a:r>
                    </a:p>
                  </a:txBody>
                  <a:tcPr marL="93845" marR="93845" marT="46923" marB="46923"/>
                </a:tc>
                <a:extLst>
                  <a:ext uri="{0D108BD9-81ED-4DB2-BD59-A6C34878D82A}">
                    <a16:rowId xmlns:a16="http://schemas.microsoft.com/office/drawing/2014/main" val="3292299607"/>
                  </a:ext>
                </a:extLst>
              </a:tr>
              <a:tr h="39275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455A63"/>
                          </a:solidFill>
                        </a:rPr>
                        <a:t>May 28, 2026</a:t>
                      </a:r>
                    </a:p>
                  </a:txBody>
                  <a:tcPr marL="93845" marR="93845" marT="46923" marB="4692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55A63"/>
                          </a:solidFill>
                        </a:rPr>
                        <a:t>UWMP Public Draft Released </a:t>
                      </a:r>
                    </a:p>
                  </a:txBody>
                  <a:tcPr marL="93845" marR="93845" marT="46923" marB="46923"/>
                </a:tc>
                <a:extLst>
                  <a:ext uri="{0D108BD9-81ED-4DB2-BD59-A6C34878D82A}">
                    <a16:rowId xmlns:a16="http://schemas.microsoft.com/office/drawing/2014/main" val="3191380110"/>
                  </a:ext>
                </a:extLst>
              </a:tr>
              <a:tr h="39275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455A63"/>
                          </a:solidFill>
                        </a:rPr>
                        <a:t>May 28 &amp; June 4, 2026</a:t>
                      </a:r>
                    </a:p>
                  </a:txBody>
                  <a:tcPr marL="93845" marR="93845" marT="46923" marB="4692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55A63"/>
                          </a:solidFill>
                        </a:rPr>
                        <a:t>Newspaper notices for public hearing</a:t>
                      </a:r>
                    </a:p>
                  </a:txBody>
                  <a:tcPr marL="93845" marR="93845" marT="46923" marB="46923"/>
                </a:tc>
                <a:extLst>
                  <a:ext uri="{0D108BD9-81ED-4DB2-BD59-A6C34878D82A}">
                    <a16:rowId xmlns:a16="http://schemas.microsoft.com/office/drawing/2014/main" val="2470969241"/>
                  </a:ext>
                </a:extLst>
              </a:tr>
              <a:tr h="392753">
                <a:tc>
                  <a:txBody>
                    <a:bodyPr/>
                    <a:lstStyle/>
                    <a:p>
                      <a:r>
                        <a:rPr lang="en-US" sz="1600"/>
                        <a:t>June 11, 2026</a:t>
                      </a:r>
                    </a:p>
                  </a:txBody>
                  <a:tcPr marL="93845" marR="93845" marT="46923" marB="4692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Board: Public hearing and UWMP Adoption (today)</a:t>
                      </a:r>
                    </a:p>
                  </a:txBody>
                  <a:tcPr marL="93845" marR="93845" marT="46923" marB="469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753">
                <a:tc>
                  <a:txBody>
                    <a:bodyPr/>
                    <a:lstStyle/>
                    <a:p>
                      <a:r>
                        <a:rPr lang="en-US" sz="1600" dirty="0"/>
                        <a:t>By July 1, 2026</a:t>
                      </a:r>
                    </a:p>
                  </a:txBody>
                  <a:tcPr marL="93845" marR="93845" marT="46923" marB="46923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Submittal to DWR</a:t>
                      </a:r>
                      <a:endParaRPr lang="en-US" sz="1600" b="0" i="0" dirty="0"/>
                    </a:p>
                  </a:txBody>
                  <a:tcPr marL="93845" marR="93845" marT="46923" marB="469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29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733F6-890B-2EBE-4664-7DDB0ECA2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en-US" sz="4500"/>
              <a:t>UWMP Chapters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EE1A61-F16D-AD9D-8969-E4BAE544E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346242"/>
              </p:ext>
            </p:extLst>
          </p:nvPr>
        </p:nvGraphicFramePr>
        <p:xfrm>
          <a:off x="628650" y="1903038"/>
          <a:ext cx="7884411" cy="4335084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2102637">
                  <a:extLst>
                    <a:ext uri="{9D8B030D-6E8A-4147-A177-3AD203B41FA5}">
                      <a16:colId xmlns:a16="http://schemas.microsoft.com/office/drawing/2014/main" val="4219782317"/>
                    </a:ext>
                  </a:extLst>
                </a:gridCol>
                <a:gridCol w="3938143">
                  <a:extLst>
                    <a:ext uri="{9D8B030D-6E8A-4147-A177-3AD203B41FA5}">
                      <a16:colId xmlns:a16="http://schemas.microsoft.com/office/drawing/2014/main" val="294136315"/>
                    </a:ext>
                  </a:extLst>
                </a:gridCol>
                <a:gridCol w="1843631">
                  <a:extLst>
                    <a:ext uri="{9D8B030D-6E8A-4147-A177-3AD203B41FA5}">
                      <a16:colId xmlns:a16="http://schemas.microsoft.com/office/drawing/2014/main" val="1652672872"/>
                    </a:ext>
                  </a:extLst>
                </a:gridCol>
              </a:tblGrid>
              <a:tr h="10324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  <a:effectLst/>
                        </a:rPr>
                        <a:t>2025 UWMP Chapters</a:t>
                      </a:r>
                      <a:endParaRPr lang="en-US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lang="en-US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  <a:effectLst/>
                        </a:rPr>
                        <a:t>2020 UWMP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  <a:effectLst/>
                        </a:rPr>
                        <a:t>Chapter Reference</a:t>
                      </a:r>
                      <a:endParaRPr lang="en-US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597339"/>
                  </a:ext>
                </a:extLst>
              </a:tr>
              <a:tr h="3669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Chapter 1</a:t>
                      </a:r>
                      <a:endParaRPr lang="en-US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Introduction and Lay Description</a:t>
                      </a:r>
                      <a:endParaRPr lang="en-US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Ch. 1</a:t>
                      </a:r>
                      <a:endParaRPr lang="en-US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42697"/>
                  </a:ext>
                </a:extLst>
              </a:tr>
              <a:tr h="3669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Chapter 2</a:t>
                      </a:r>
                      <a:endParaRPr lang="en-US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Plan Preparation and Adoption</a:t>
                      </a:r>
                      <a:endParaRPr lang="en-US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Ch. 2</a:t>
                      </a:r>
                      <a:endParaRPr lang="en-US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912823"/>
                  </a:ext>
                </a:extLst>
              </a:tr>
              <a:tr h="3669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Chapter 3</a:t>
                      </a:r>
                      <a:endParaRPr lang="en-US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Service Area Description</a:t>
                      </a:r>
                      <a:endParaRPr lang="en-US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Ch. 3</a:t>
                      </a:r>
                      <a:endParaRPr lang="en-US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786502"/>
                  </a:ext>
                </a:extLst>
              </a:tr>
              <a:tr h="3669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Chapter 4</a:t>
                      </a:r>
                      <a:endParaRPr lang="en-US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Water Use Characterization</a:t>
                      </a:r>
                      <a:endParaRPr lang="en-US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Ch. 4</a:t>
                      </a:r>
                      <a:endParaRPr lang="en-US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207790"/>
                  </a:ext>
                </a:extLst>
              </a:tr>
              <a:tr h="3669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Chapter 5</a:t>
                      </a:r>
                      <a:endParaRPr lang="en-US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SBX7-7 Baseline, 2020 Target, and 2025 Reporting</a:t>
                      </a:r>
                      <a:endParaRPr lang="en-US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Ch. 6</a:t>
                      </a:r>
                      <a:endParaRPr lang="en-US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296061"/>
                  </a:ext>
                </a:extLst>
              </a:tr>
              <a:tr h="3669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Chapter 6</a:t>
                      </a:r>
                      <a:endParaRPr lang="en-US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Water Supply Characterization</a:t>
                      </a:r>
                      <a:endParaRPr lang="en-US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Ch. 8, Ch. 9</a:t>
                      </a:r>
                      <a:endParaRPr lang="en-US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163948"/>
                  </a:ext>
                </a:extLst>
              </a:tr>
              <a:tr h="3669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Chapter 7</a:t>
                      </a:r>
                      <a:endParaRPr lang="en-US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Water Service Reliability &amp; Drought Risk Assessment</a:t>
                      </a:r>
                      <a:endParaRPr lang="en-US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Ch. 11</a:t>
                      </a:r>
                      <a:endParaRPr lang="en-US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231426"/>
                  </a:ext>
                </a:extLst>
              </a:tr>
              <a:tr h="3669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Chapter 8</a:t>
                      </a:r>
                      <a:endParaRPr lang="en-US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Water Shortage Contingency Plan</a:t>
                      </a:r>
                      <a:endParaRPr lang="en-US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Ch. 13</a:t>
                      </a:r>
                      <a:endParaRPr lang="en-US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470514"/>
                  </a:ext>
                </a:extLst>
              </a:tr>
              <a:tr h="3669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Chapter 9</a:t>
                      </a:r>
                      <a:endParaRPr lang="en-US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Demand Management Measures</a:t>
                      </a:r>
                      <a:endParaRPr lang="en-US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Ch. 14</a:t>
                      </a:r>
                      <a:endParaRPr lang="en-US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57" marR="66597" marT="17759" marB="1331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769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81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What’s New Since 2020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r>
              <a:rPr lang="en-US" sz="1900"/>
              <a:t>Stand Alone UWMP (SVWD only)</a:t>
            </a:r>
          </a:p>
          <a:p>
            <a:r>
              <a:rPr lang="en-US" sz="1900"/>
              <a:t>Revised population and demand projections</a:t>
            </a:r>
          </a:p>
          <a:p>
            <a:r>
              <a:rPr lang="en-US" sz="1900"/>
              <a:t>Updated Water Shortage Contingency Plan (May 14, 2026)</a:t>
            </a:r>
          </a:p>
          <a:p>
            <a:r>
              <a:rPr lang="en-US" sz="1900"/>
              <a:t>SMGB Groundwater Sustainability Plan (adopted 2022)</a:t>
            </a:r>
          </a:p>
          <a:p>
            <a:r>
              <a:rPr lang="en-US" sz="1900"/>
              <a:t>Regional Intertie (high-level narrative)</a:t>
            </a:r>
          </a:p>
          <a:p>
            <a:r>
              <a:rPr lang="en-US" sz="1900"/>
              <a:t>Reporting updates from new regulations:</a:t>
            </a:r>
          </a:p>
          <a:p>
            <a:pPr marL="457200" lvl="1" indent="0">
              <a:buNone/>
            </a:pPr>
            <a:r>
              <a:rPr lang="en-US" sz="1900" dirty="0"/>
              <a:t>Water Loss Standards (SB 555)</a:t>
            </a:r>
          </a:p>
          <a:p>
            <a:pPr marL="457200" lvl="1" indent="0">
              <a:buNone/>
            </a:pPr>
            <a:r>
              <a:rPr lang="en-US" sz="1900" dirty="0"/>
              <a:t>Water Use Objectives (SB 606)</a:t>
            </a:r>
          </a:p>
          <a:p>
            <a:endParaRPr lang="en-US" sz="190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10612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28353A"/>
                </a:solidFill>
              </a:rPr>
              <a:t>System Overview Map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68D8C2-1525-CDE7-DF82-6D8F553F1DA5}"/>
              </a:ext>
            </a:extLst>
          </p:cNvPr>
          <p:cNvGraphicFramePr>
            <a:graphicFrameLocks noGrp="1"/>
          </p:cNvGraphicFramePr>
          <p:nvPr>
            <p:ph type="pic" idx="1"/>
          </p:nvPr>
        </p:nvGraphicFramePr>
        <p:xfrm>
          <a:off x="702137" y="1683522"/>
          <a:ext cx="3142499" cy="4211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BBE9BEF-557B-E705-001E-55DA24BE80E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844636" y="0"/>
            <a:ext cx="52993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6D439D-6C40-3C73-7E0A-EB1D80EE8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23382-762A-75A0-EBD3-0B72E85E8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latin typeface="+mj-lt"/>
                <a:ea typeface="+mj-ea"/>
                <a:cs typeface="+mj-cs"/>
              </a:rPr>
              <a:t>Growth and Demand Summary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B6D94-3E6E-F300-E772-586CF1657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 lnSpcReduction="10000"/>
          </a:bodyPr>
          <a:lstStyle/>
          <a:p>
            <a:r>
              <a:rPr lang="en-US" sz="2100" dirty="0"/>
              <a:t>Growth driven by City General Plan and RHNA </a:t>
            </a:r>
          </a:p>
          <a:p>
            <a:r>
              <a:rPr lang="en-US" sz="2100" dirty="0"/>
              <a:t>Population from 9,924 to 13,548 by 2050 </a:t>
            </a:r>
          </a:p>
          <a:p>
            <a:pPr lvl="1"/>
            <a:r>
              <a:rPr lang="en-US" sz="2000" dirty="0"/>
              <a:t>Used 2.50 PPH (per the City General Plan)</a:t>
            </a:r>
          </a:p>
          <a:p>
            <a:pPr lvl="1"/>
            <a:r>
              <a:rPr lang="en-US" sz="2100"/>
              <a:t>In comparison  the 2020 UWMP had </a:t>
            </a:r>
            <a:r>
              <a:rPr lang="en-US" sz="2100" dirty="0"/>
              <a:t>13,082 by 2045</a:t>
            </a:r>
          </a:p>
          <a:p>
            <a:r>
              <a:rPr lang="en-US" sz="2100" dirty="0"/>
              <a:t>Demand accounts for water savings</a:t>
            </a:r>
          </a:p>
          <a:p>
            <a:pPr lvl="1"/>
            <a:r>
              <a:rPr lang="en-US" sz="2100" dirty="0"/>
              <a:t>Indoor/outdoor water usage factors</a:t>
            </a:r>
          </a:p>
          <a:p>
            <a:pPr lvl="1"/>
            <a:r>
              <a:rPr lang="en-US" sz="2100" dirty="0"/>
              <a:t>Water Use Objectives</a:t>
            </a:r>
          </a:p>
          <a:p>
            <a:pPr lvl="1"/>
            <a:r>
              <a:rPr lang="en-US" sz="2100" dirty="0"/>
              <a:t>Existing vs. New construction </a:t>
            </a:r>
          </a:p>
          <a:p>
            <a:r>
              <a:rPr lang="en-US" sz="2100" dirty="0"/>
              <a:t>Demand estimates increase from 1,046 AF to 1,193 AF by 2050</a:t>
            </a:r>
          </a:p>
          <a:p>
            <a:pPr lvl="1"/>
            <a:r>
              <a:rPr lang="en-US" sz="2100" dirty="0"/>
              <a:t>In comparison to 2020 UWMP:  1,144 AF by 2045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8483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84FAD-E676-B452-7F58-9B055E0A3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A11EC4-8589-F3DC-87C5-F7DA51A7E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C9DC9-26BF-6CB2-33F3-A2CF4FF8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en-US" sz="3600" dirty="0"/>
              <a:t>Population &amp; Demand Projections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BAF9EA-3BAF-23B7-7210-9E721C3C9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C79C42-FD7A-A089-766C-7E937F9ACA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F159C3-2B23-0047-69CD-99FB78A48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4419AF1-37E5-D007-40EC-2E12300D0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717AB6-EA1F-1F18-DAB1-DCBED3BF6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355012"/>
            <a:ext cx="7465022" cy="3787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900" dirty="0"/>
              <a:t>*Presented to SVWD Board (March 12, 2026)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00D3AF9-79AD-DCF2-5DF9-188D19F05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66887"/>
              </p:ext>
            </p:extLst>
          </p:nvPr>
        </p:nvGraphicFramePr>
        <p:xfrm>
          <a:off x="1652747" y="3109011"/>
          <a:ext cx="6029625" cy="633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877">
                  <a:extLst>
                    <a:ext uri="{9D8B030D-6E8A-4147-A177-3AD203B41FA5}">
                      <a16:colId xmlns:a16="http://schemas.microsoft.com/office/drawing/2014/main" val="3275273115"/>
                    </a:ext>
                  </a:extLst>
                </a:gridCol>
                <a:gridCol w="856134">
                  <a:extLst>
                    <a:ext uri="{9D8B030D-6E8A-4147-A177-3AD203B41FA5}">
                      <a16:colId xmlns:a16="http://schemas.microsoft.com/office/drawing/2014/main" val="757381618"/>
                    </a:ext>
                  </a:extLst>
                </a:gridCol>
                <a:gridCol w="850782">
                  <a:extLst>
                    <a:ext uri="{9D8B030D-6E8A-4147-A177-3AD203B41FA5}">
                      <a16:colId xmlns:a16="http://schemas.microsoft.com/office/drawing/2014/main" val="452429779"/>
                    </a:ext>
                  </a:extLst>
                </a:gridCol>
                <a:gridCol w="850782">
                  <a:extLst>
                    <a:ext uri="{9D8B030D-6E8A-4147-A177-3AD203B41FA5}">
                      <a16:colId xmlns:a16="http://schemas.microsoft.com/office/drawing/2014/main" val="2093972267"/>
                    </a:ext>
                  </a:extLst>
                </a:gridCol>
                <a:gridCol w="850782">
                  <a:extLst>
                    <a:ext uri="{9D8B030D-6E8A-4147-A177-3AD203B41FA5}">
                      <a16:colId xmlns:a16="http://schemas.microsoft.com/office/drawing/2014/main" val="1862759930"/>
                    </a:ext>
                  </a:extLst>
                </a:gridCol>
                <a:gridCol w="856134">
                  <a:extLst>
                    <a:ext uri="{9D8B030D-6E8A-4147-A177-3AD203B41FA5}">
                      <a16:colId xmlns:a16="http://schemas.microsoft.com/office/drawing/2014/main" val="3371264711"/>
                    </a:ext>
                  </a:extLst>
                </a:gridCol>
                <a:gridCol w="856134">
                  <a:extLst>
                    <a:ext uri="{9D8B030D-6E8A-4147-A177-3AD203B41FA5}">
                      <a16:colId xmlns:a16="http://schemas.microsoft.com/office/drawing/2014/main" val="105228339"/>
                    </a:ext>
                  </a:extLst>
                </a:gridCol>
              </a:tblGrid>
              <a:tr h="31686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Population Served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2025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2030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2035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2040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2045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2050 (opt)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0999571"/>
                  </a:ext>
                </a:extLst>
              </a:tr>
              <a:tr h="316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9,924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10,676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11,419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12,162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12,905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13,548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279766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1F9A3A7-142D-FBEE-0741-95EC24BEE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738626"/>
              </p:ext>
            </p:extLst>
          </p:nvPr>
        </p:nvGraphicFramePr>
        <p:xfrm>
          <a:off x="1103855" y="4362638"/>
          <a:ext cx="6936289" cy="153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8545">
                  <a:extLst>
                    <a:ext uri="{9D8B030D-6E8A-4147-A177-3AD203B41FA5}">
                      <a16:colId xmlns:a16="http://schemas.microsoft.com/office/drawing/2014/main" val="3423752909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314183202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17050779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86055490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148114180"/>
                    </a:ext>
                  </a:extLst>
                </a:gridCol>
                <a:gridCol w="722227">
                  <a:extLst>
                    <a:ext uri="{9D8B030D-6E8A-4147-A177-3AD203B41FA5}">
                      <a16:colId xmlns:a16="http://schemas.microsoft.com/office/drawing/2014/main" val="3640971844"/>
                    </a:ext>
                  </a:extLst>
                </a:gridCol>
                <a:gridCol w="658037">
                  <a:extLst>
                    <a:ext uri="{9D8B030D-6E8A-4147-A177-3AD203B41FA5}">
                      <a16:colId xmlns:a16="http://schemas.microsoft.com/office/drawing/2014/main" val="32539662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Use Type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2025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2030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2035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2040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2045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2050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6142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Single Family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568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589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610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632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653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671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42766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Multi-Family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6595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CII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252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263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274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285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296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305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80125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Landscape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9320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Distribution System Water Loss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57735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Bulk Potable Stations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50252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Total Potable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1,047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1,076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1,106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1,137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1,167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1,192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216807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33A0A85-8C4F-3084-8A4A-BA21D56FA45A}"/>
              </a:ext>
            </a:extLst>
          </p:cNvPr>
          <p:cNvSpPr txBox="1">
            <a:spLocks/>
          </p:cNvSpPr>
          <p:nvPr/>
        </p:nvSpPr>
        <p:spPr>
          <a:xfrm>
            <a:off x="2522522" y="2773996"/>
            <a:ext cx="4290076" cy="378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Population Estimates (DWR Table 3-1R)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D979CBA-E3A5-F1EC-4C08-CB9D3E6654CA}"/>
              </a:ext>
            </a:extLst>
          </p:cNvPr>
          <p:cNvSpPr txBox="1">
            <a:spLocks/>
          </p:cNvSpPr>
          <p:nvPr/>
        </p:nvSpPr>
        <p:spPr>
          <a:xfrm>
            <a:off x="1585762" y="3946975"/>
            <a:ext cx="6029625" cy="378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Projected Water Demand – </a:t>
            </a:r>
            <a:r>
              <a:rPr lang="en-US" sz="1800" i="1" dirty="0"/>
              <a:t>Acre-feet </a:t>
            </a:r>
            <a:r>
              <a:rPr lang="en-US" sz="1800" dirty="0"/>
              <a:t>(DWR Table 4-2R)</a:t>
            </a:r>
          </a:p>
        </p:txBody>
      </p:sp>
    </p:spTree>
    <p:extLst>
      <p:ext uri="{BB962C8B-B14F-4D97-AF65-F5344CB8AC3E}">
        <p14:creationId xmlns:p14="http://schemas.microsoft.com/office/powerpoint/2010/main" val="1284926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be Engineering">
      <a:dk1>
        <a:srgbClr val="28353A"/>
      </a:dk1>
      <a:lt1>
        <a:sysClr val="window" lastClr="FFFFFF"/>
      </a:lt1>
      <a:dk2>
        <a:srgbClr val="000000"/>
      </a:dk2>
      <a:lt2>
        <a:srgbClr val="E8E8E8"/>
      </a:lt2>
      <a:accent1>
        <a:srgbClr val="28353A"/>
      </a:accent1>
      <a:accent2>
        <a:srgbClr val="083C4F"/>
      </a:accent2>
      <a:accent3>
        <a:srgbClr val="275317"/>
      </a:accent3>
      <a:accent4>
        <a:srgbClr val="28353A"/>
      </a:accent4>
      <a:accent5>
        <a:srgbClr val="BAC886"/>
      </a:accent5>
      <a:accent6>
        <a:srgbClr val="083C4F"/>
      </a:accent6>
      <a:hlink>
        <a:srgbClr val="1494C2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5317"/>
      </a:accent1>
      <a:accent2>
        <a:srgbClr val="BAC886"/>
      </a:accent2>
      <a:accent3>
        <a:srgbClr val="28353A"/>
      </a:accent3>
      <a:accent4>
        <a:srgbClr val="083C4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31682FDBC63D41AC09A6792ABB534C" ma:contentTypeVersion="16" ma:contentTypeDescription="Create a new document." ma:contentTypeScope="" ma:versionID="e8a639b8ba73a6b4b65a123b0f364f93">
  <xsd:schema xmlns:xsd="http://www.w3.org/2001/XMLSchema" xmlns:xs="http://www.w3.org/2001/XMLSchema" xmlns:p="http://schemas.microsoft.com/office/2006/metadata/properties" xmlns:ns2="0f7db9dc-2a2b-4f6f-9fec-e2fc182827cf" xmlns:ns3="2e50624e-8438-44b2-9850-c8be9d5f14e1" targetNamespace="http://schemas.microsoft.com/office/2006/metadata/properties" ma:root="true" ma:fieldsID="0a7e45d5c081c53947dcd3d7c2d80a83" ns2:_="" ns3:_="">
    <xsd:import namespace="0f7db9dc-2a2b-4f6f-9fec-e2fc182827cf"/>
    <xsd:import namespace="2e50624e-8438-44b2-9850-c8be9d5f14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db9dc-2a2b-4f6f-9fec-e2fc182827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0b6866a-fe61-443b-b1aa-81d62b7ad0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0624e-8438-44b2-9850-c8be9d5f14e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d694470-3bf4-4df9-ab66-066bf8e25418}" ma:internalName="TaxCatchAll" ma:showField="CatchAllData" ma:web="2e50624e-8438-44b2-9850-c8be9d5f14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50624e-8438-44b2-9850-c8be9d5f14e1" xsi:nil="true"/>
    <lcf76f155ced4ddcb4097134ff3c332f xmlns="0f7db9dc-2a2b-4f6f-9fec-e2fc182827c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4950377-8F1C-45C6-A2D5-E4B021E2E9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7db9dc-2a2b-4f6f-9fec-e2fc182827cf"/>
    <ds:schemaRef ds:uri="2e50624e-8438-44b2-9850-c8be9d5f14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FD93B7-D10C-4C6D-8632-D41C923FAB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F6E0FF-78DE-4C3B-96B7-9E0ED31D8499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2e50624e-8438-44b2-9850-c8be9d5f14e1"/>
    <ds:schemaRef ds:uri="0f7db9dc-2a2b-4f6f-9fec-e2fc182827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2171</TotalTime>
  <Words>870</Words>
  <Application>Microsoft Office PowerPoint</Application>
  <PresentationFormat>On-screen Show (4:3)</PresentationFormat>
  <Paragraphs>224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1_Office Theme</vt:lpstr>
      <vt:lpstr>Scotts Valley Water District  Board of Directors</vt:lpstr>
      <vt:lpstr>Purpose and Outcome Today</vt:lpstr>
      <vt:lpstr>UWMP Overview</vt:lpstr>
      <vt:lpstr>Schedule for Preparation and Adoption</vt:lpstr>
      <vt:lpstr>UWMP Chapters</vt:lpstr>
      <vt:lpstr>What’s New Since 2020</vt:lpstr>
      <vt:lpstr>System Overview Map</vt:lpstr>
      <vt:lpstr>Growth and Demand Summary</vt:lpstr>
      <vt:lpstr>Population &amp; Demand Projections</vt:lpstr>
      <vt:lpstr>Water Supply Overview</vt:lpstr>
      <vt:lpstr>Water Loss &amp; State Regulations </vt:lpstr>
      <vt:lpstr>Key Takeaways</vt:lpstr>
      <vt:lpstr>Next Steps 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Justin Shobe</dc:creator>
  <cp:keywords/>
  <dc:description>generated using python-pptx</dc:description>
  <cp:lastModifiedBy>Justin Shobe</cp:lastModifiedBy>
  <cp:revision>19</cp:revision>
  <dcterms:created xsi:type="dcterms:W3CDTF">2013-01-27T09:14:16Z</dcterms:created>
  <dcterms:modified xsi:type="dcterms:W3CDTF">2026-06-10T23:19:16Z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0x0101001C31682FDBC63D41AC09A6792ABB534C</vt:lpwstr>
  </property>
  <property fmtid="{D5CDD505-2E9C-101B-9397-08002B2CF9AE}" pid="3" name="MediaServiceImageTags">
    <vt:lpwstr/>
  </property>
</Properties>
</file>